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1"/>
  </p:notesMasterIdLst>
  <p:sldIdLst>
    <p:sldId id="257" r:id="rId2"/>
    <p:sldId id="258" r:id="rId3"/>
    <p:sldId id="321" r:id="rId4"/>
    <p:sldId id="259" r:id="rId5"/>
    <p:sldId id="260" r:id="rId6"/>
    <p:sldId id="261" r:id="rId7"/>
    <p:sldId id="262" r:id="rId8"/>
    <p:sldId id="264" r:id="rId9"/>
    <p:sldId id="337" r:id="rId10"/>
    <p:sldId id="265" r:id="rId11"/>
    <p:sldId id="266" r:id="rId12"/>
    <p:sldId id="320" r:id="rId13"/>
    <p:sldId id="267" r:id="rId14"/>
    <p:sldId id="317" r:id="rId15"/>
    <p:sldId id="269" r:id="rId16"/>
    <p:sldId id="270" r:id="rId17"/>
    <p:sldId id="272" r:id="rId18"/>
    <p:sldId id="280" r:id="rId19"/>
    <p:sldId id="281" r:id="rId20"/>
    <p:sldId id="282" r:id="rId21"/>
    <p:sldId id="285" r:id="rId22"/>
    <p:sldId id="283" r:id="rId23"/>
    <p:sldId id="286" r:id="rId24"/>
    <p:sldId id="353" r:id="rId25"/>
    <p:sldId id="287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49" r:id="rId36"/>
    <p:sldId id="350" r:id="rId37"/>
    <p:sldId id="352" r:id="rId38"/>
    <p:sldId id="360" r:id="rId39"/>
    <p:sldId id="361" r:id="rId40"/>
    <p:sldId id="304" r:id="rId41"/>
    <p:sldId id="335" r:id="rId42"/>
    <p:sldId id="362" r:id="rId43"/>
    <p:sldId id="343" r:id="rId44"/>
    <p:sldId id="338" r:id="rId45"/>
    <p:sldId id="339" r:id="rId46"/>
    <p:sldId id="340" r:id="rId47"/>
    <p:sldId id="341" r:id="rId48"/>
    <p:sldId id="342" r:id="rId49"/>
    <p:sldId id="344" r:id="rId50"/>
    <p:sldId id="345" r:id="rId51"/>
    <p:sldId id="305" r:id="rId52"/>
    <p:sldId id="308" r:id="rId53"/>
    <p:sldId id="348" r:id="rId54"/>
    <p:sldId id="355" r:id="rId55"/>
    <p:sldId id="357" r:id="rId56"/>
    <p:sldId id="356" r:id="rId57"/>
    <p:sldId id="358" r:id="rId58"/>
    <p:sldId id="359" r:id="rId59"/>
    <p:sldId id="316" r:id="rId6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_rels/data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257A5A-8F77-4FFD-8440-7F39D9677BC4}" type="doc">
      <dgm:prSet loTypeId="urn:microsoft.com/office/officeart/2005/8/layout/balance1" loCatId="relationship" qsTypeId="urn:microsoft.com/office/officeart/2005/8/quickstyle/simple1#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81ABA1C6-15C6-4E02-9144-C7710D4DB4A3}">
      <dgm:prSet phldrT="[Texto]"/>
      <dgm:spPr/>
      <dgm:t>
        <a:bodyPr/>
        <a:lstStyle/>
        <a:p>
          <a:r>
            <a:rPr lang="es-MX" smtClean="0">
              <a:solidFill>
                <a:schemeClr val="tx1"/>
              </a:solidFill>
            </a:rPr>
            <a:t>IGUALDAD</a:t>
          </a:r>
          <a:endParaRPr lang="es-MX" dirty="0">
            <a:solidFill>
              <a:schemeClr val="tx1"/>
            </a:solidFill>
          </a:endParaRPr>
        </a:p>
      </dgm:t>
    </dgm:pt>
    <dgm:pt modelId="{107B1650-822C-4D9D-BBDB-0D10DADFFEEA}" type="parTrans" cxnId="{4C94001C-F8EA-4115-939C-05EA2CFCDF4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A6F4789-0D1D-45C4-B5E9-AD20E45AF3EB}" type="sibTrans" cxnId="{4C94001C-F8EA-4115-939C-05EA2CFCDF4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B54CEFF-7D04-4EB0-A509-665E5D4A10DD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DERECHOS HUMANOS</a:t>
          </a:r>
          <a:endParaRPr lang="es-MX" dirty="0">
            <a:solidFill>
              <a:schemeClr val="tx1"/>
            </a:solidFill>
          </a:endParaRPr>
        </a:p>
      </dgm:t>
    </dgm:pt>
    <dgm:pt modelId="{6C95C82E-2682-492C-BA66-BF584AC6F37E}" type="parTrans" cxnId="{5E9887B2-8764-499D-9348-72D87E10606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58DA6D7-3803-4FC0-AE17-00054C9886B0}" type="sibTrans" cxnId="{5E9887B2-8764-499D-9348-72D87E10606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2B3FED7-6653-4EC8-850C-0B82A5ACDFDA}">
      <dgm:prSet phldrT="[Texto]"/>
      <dgm:spPr/>
      <dgm:t>
        <a:bodyPr/>
        <a:lstStyle/>
        <a:p>
          <a:r>
            <a:rPr lang="es-MX" smtClean="0">
              <a:solidFill>
                <a:schemeClr val="tx1"/>
              </a:solidFill>
            </a:rPr>
            <a:t>DISCRIMINACIÓN </a:t>
          </a:r>
          <a:endParaRPr lang="es-MX" dirty="0">
            <a:solidFill>
              <a:schemeClr val="tx1"/>
            </a:solidFill>
          </a:endParaRPr>
        </a:p>
      </dgm:t>
    </dgm:pt>
    <dgm:pt modelId="{71391B5B-1ADF-45E6-A802-E51033D3C0D3}" type="sibTrans" cxnId="{61F69152-4F0B-4AF1-8567-75E255B5427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2948496-3493-449D-98D3-C5BBABAAE049}" type="parTrans" cxnId="{61F69152-4F0B-4AF1-8567-75E255B5427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7C9B773-8836-412F-A756-FFB63F1A1356}">
      <dgm:prSet phldrT="[Texto]" phldr="1"/>
      <dgm:spPr/>
      <dgm:t>
        <a:bodyPr/>
        <a:lstStyle/>
        <a:p>
          <a:endParaRPr lang="es-MX" dirty="0">
            <a:solidFill>
              <a:schemeClr val="tx1"/>
            </a:solidFill>
          </a:endParaRPr>
        </a:p>
      </dgm:t>
    </dgm:pt>
    <dgm:pt modelId="{369396D5-6B4A-4D4D-87E2-E722E00AB6CA}" type="sibTrans" cxnId="{C6F358E0-1F6A-426A-80E3-40AD823394C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B0E49CB-2574-4D04-B639-9C3C2C44FB92}" type="parTrans" cxnId="{C6F358E0-1F6A-426A-80E3-40AD823394C3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D4C416B-D7F1-4CA6-AAD1-57940455D7F2}">
      <dgm:prSet phldrT="[Texto]" phldr="1"/>
      <dgm:spPr/>
      <dgm:t>
        <a:bodyPr/>
        <a:lstStyle/>
        <a:p>
          <a:endParaRPr lang="es-MX" dirty="0">
            <a:solidFill>
              <a:schemeClr val="tx1"/>
            </a:solidFill>
          </a:endParaRPr>
        </a:p>
      </dgm:t>
    </dgm:pt>
    <dgm:pt modelId="{6E10BA9A-D007-4164-A024-BE2D29D23001}" type="sibTrans" cxnId="{50A6EC73-192B-41A4-B4DB-EA6D7BDB0E3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2888938-969B-4390-8D41-8924F1FCAB8A}" type="parTrans" cxnId="{50A6EC73-192B-41A4-B4DB-EA6D7BDB0E3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8A55D1A6-C609-45CE-BCBA-01AAA59DF87D}" type="pres">
      <dgm:prSet presAssocID="{70257A5A-8F77-4FFD-8440-7F39D9677BC4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7F7B87E-4C68-480C-9AF8-DC15F030FF10}" type="pres">
      <dgm:prSet presAssocID="{70257A5A-8F77-4FFD-8440-7F39D9677BC4}" presName="dummyMaxCanvas" presStyleCnt="0"/>
      <dgm:spPr/>
      <dgm:t>
        <a:bodyPr/>
        <a:lstStyle/>
        <a:p>
          <a:endParaRPr lang="es-MX"/>
        </a:p>
      </dgm:t>
    </dgm:pt>
    <dgm:pt modelId="{F3579DFD-4E4C-4BB5-8D91-F53C7878FBAA}" type="pres">
      <dgm:prSet presAssocID="{70257A5A-8F77-4FFD-8440-7F39D9677BC4}" presName="parentComposite" presStyleCnt="0"/>
      <dgm:spPr/>
      <dgm:t>
        <a:bodyPr/>
        <a:lstStyle/>
        <a:p>
          <a:endParaRPr lang="es-MX"/>
        </a:p>
      </dgm:t>
    </dgm:pt>
    <dgm:pt modelId="{632430B0-96FC-4304-AF52-B4FE1DC0ACD5}" type="pres">
      <dgm:prSet presAssocID="{70257A5A-8F77-4FFD-8440-7F39D9677BC4}" presName="parent1" presStyleLbl="alignAccFollowNode1" presStyleIdx="0" presStyleCnt="4" custLinFactX="45271" custLinFactY="100000" custLinFactNeighborX="100000" custLinFactNeighborY="171039">
        <dgm:presLayoutVars>
          <dgm:chMax val="4"/>
        </dgm:presLayoutVars>
      </dgm:prSet>
      <dgm:spPr/>
      <dgm:t>
        <a:bodyPr/>
        <a:lstStyle/>
        <a:p>
          <a:endParaRPr lang="es-MX"/>
        </a:p>
      </dgm:t>
    </dgm:pt>
    <dgm:pt modelId="{29E47560-D8CC-4D69-80A2-519D2BC3C444}" type="pres">
      <dgm:prSet presAssocID="{70257A5A-8F77-4FFD-8440-7F39D9677BC4}" presName="parent2" presStyleLbl="alignAccFollowNode1" presStyleIdx="1" presStyleCnt="4" custLinFactY="100000" custLinFactNeighborX="9331" custLinFactNeighborY="155927">
        <dgm:presLayoutVars>
          <dgm:chMax val="4"/>
        </dgm:presLayoutVars>
      </dgm:prSet>
      <dgm:spPr/>
      <dgm:t>
        <a:bodyPr/>
        <a:lstStyle/>
        <a:p>
          <a:endParaRPr lang="es-MX"/>
        </a:p>
      </dgm:t>
    </dgm:pt>
    <dgm:pt modelId="{851776A0-4970-4A84-94F4-C4A92D8586EB}" type="pres">
      <dgm:prSet presAssocID="{70257A5A-8F77-4FFD-8440-7F39D9677BC4}" presName="childrenComposite" presStyleCnt="0"/>
      <dgm:spPr/>
      <dgm:t>
        <a:bodyPr/>
        <a:lstStyle/>
        <a:p>
          <a:endParaRPr lang="es-MX"/>
        </a:p>
      </dgm:t>
    </dgm:pt>
    <dgm:pt modelId="{6D676BE7-331B-46CC-A089-E835C3E9DD9A}" type="pres">
      <dgm:prSet presAssocID="{70257A5A-8F77-4FFD-8440-7F39D9677BC4}" presName="dummyMaxCanvas_ChildArea" presStyleCnt="0"/>
      <dgm:spPr/>
      <dgm:t>
        <a:bodyPr/>
        <a:lstStyle/>
        <a:p>
          <a:endParaRPr lang="es-MX"/>
        </a:p>
      </dgm:t>
    </dgm:pt>
    <dgm:pt modelId="{DFAD96B0-7455-44E0-806C-D740F7D4ABA0}" type="pres">
      <dgm:prSet presAssocID="{70257A5A-8F77-4FFD-8440-7F39D9677BC4}" presName="fulcrum" presStyleLbl="alignAccFollowNode1" presStyleIdx="2" presStyleCnt="4"/>
      <dgm:spPr/>
      <dgm:t>
        <a:bodyPr/>
        <a:lstStyle/>
        <a:p>
          <a:endParaRPr lang="es-MX"/>
        </a:p>
      </dgm:t>
    </dgm:pt>
    <dgm:pt modelId="{90054A85-E4D2-4B9D-8704-5E8C58E7F43F}" type="pres">
      <dgm:prSet presAssocID="{70257A5A-8F77-4FFD-8440-7F39D9677BC4}" presName="balance_21" presStyleLbl="alignAccFollowNode1" presStyleIdx="3" presStyleCnt="4" custAng="831352" custLinFactNeighborX="5992" custLinFactNeighborY="430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EE1D436-AA59-4CAF-865C-E8634BED613E}" type="pres">
      <dgm:prSet presAssocID="{70257A5A-8F77-4FFD-8440-7F39D9677BC4}" presName="left_21_1" presStyleLbl="node1" presStyleIdx="0" presStyleCnt="3" custAng="827555" custLinFactNeighborX="4565" custLinFactNeighborY="-2345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6C622C-F788-4287-822C-587D5EAEC3F0}" type="pres">
      <dgm:prSet presAssocID="{70257A5A-8F77-4FFD-8440-7F39D9677BC4}" presName="left_21_2" presStyleLbl="node1" presStyleIdx="1" presStyleCnt="3" custAng="795568" custLinFactNeighborX="22342" custLinFactNeighborY="-199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0DCF10-62AA-48A6-B4D6-3218259C39FA}" type="pres">
      <dgm:prSet presAssocID="{70257A5A-8F77-4FFD-8440-7F39D9677BC4}" presName="right_21_1" presStyleLbl="node1" presStyleIdx="2" presStyleCnt="3" custAng="866370" custScaleX="210295" custScaleY="199968" custLinFactNeighborX="35725" custLinFactNeighborY="-2852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1F69152-4F0B-4AF1-8567-75E255B5427D}" srcId="{4D4C416B-D7F1-4CA6-AAD1-57940455D7F2}" destId="{D2B3FED7-6653-4EC8-850C-0B82A5ACDFDA}" srcOrd="0" destOrd="0" parTransId="{A2948496-3493-449D-98D3-C5BBABAAE049}" sibTransId="{71391B5B-1ADF-45E6-A802-E51033D3C0D3}"/>
    <dgm:cxn modelId="{965F9F40-DBD0-422E-9212-8FCAD48B9D7E}" type="presOf" srcId="{81ABA1C6-15C6-4E02-9144-C7710D4DB4A3}" destId="{9EE1D436-AA59-4CAF-865C-E8634BED613E}" srcOrd="0" destOrd="0" presId="urn:microsoft.com/office/officeart/2005/8/layout/balance1"/>
    <dgm:cxn modelId="{E196E271-2035-4B5E-8F45-452E01219659}" type="presOf" srcId="{4D4C416B-D7F1-4CA6-AAD1-57940455D7F2}" destId="{29E47560-D8CC-4D69-80A2-519D2BC3C444}" srcOrd="0" destOrd="0" presId="urn:microsoft.com/office/officeart/2005/8/layout/balance1"/>
    <dgm:cxn modelId="{50A6EC73-192B-41A4-B4DB-EA6D7BDB0E3D}" srcId="{70257A5A-8F77-4FFD-8440-7F39D9677BC4}" destId="{4D4C416B-D7F1-4CA6-AAD1-57940455D7F2}" srcOrd="1" destOrd="0" parTransId="{02888938-969B-4390-8D41-8924F1FCAB8A}" sibTransId="{6E10BA9A-D007-4164-A024-BE2D29D23001}"/>
    <dgm:cxn modelId="{4C94001C-F8EA-4115-939C-05EA2CFCDF47}" srcId="{A7C9B773-8836-412F-A756-FFB63F1A1356}" destId="{81ABA1C6-15C6-4E02-9144-C7710D4DB4A3}" srcOrd="0" destOrd="0" parTransId="{107B1650-822C-4D9D-BBDB-0D10DADFFEEA}" sibTransId="{4A6F4789-0D1D-45C4-B5E9-AD20E45AF3EB}"/>
    <dgm:cxn modelId="{CB9B67EC-1D58-4B86-BED2-B1B983166FA8}" type="presOf" srcId="{70257A5A-8F77-4FFD-8440-7F39D9677BC4}" destId="{8A55D1A6-C609-45CE-BCBA-01AAA59DF87D}" srcOrd="0" destOrd="0" presId="urn:microsoft.com/office/officeart/2005/8/layout/balance1"/>
    <dgm:cxn modelId="{5E9887B2-8764-499D-9348-72D87E106067}" srcId="{A7C9B773-8836-412F-A756-FFB63F1A1356}" destId="{DB54CEFF-7D04-4EB0-A509-665E5D4A10DD}" srcOrd="1" destOrd="0" parTransId="{6C95C82E-2682-492C-BA66-BF584AC6F37E}" sibTransId="{D58DA6D7-3803-4FC0-AE17-00054C9886B0}"/>
    <dgm:cxn modelId="{9275B0E1-EDD1-473B-93EC-887AC206072D}" type="presOf" srcId="{DB54CEFF-7D04-4EB0-A509-665E5D4A10DD}" destId="{6A6C622C-F788-4287-822C-587D5EAEC3F0}" srcOrd="0" destOrd="0" presId="urn:microsoft.com/office/officeart/2005/8/layout/balance1"/>
    <dgm:cxn modelId="{2F2699DF-82BE-4F43-B8AE-ADC58AAD1C09}" type="presOf" srcId="{D2B3FED7-6653-4EC8-850C-0B82A5ACDFDA}" destId="{FE0DCF10-62AA-48A6-B4D6-3218259C39FA}" srcOrd="0" destOrd="0" presId="urn:microsoft.com/office/officeart/2005/8/layout/balance1"/>
    <dgm:cxn modelId="{C6F358E0-1F6A-426A-80E3-40AD823394C3}" srcId="{70257A5A-8F77-4FFD-8440-7F39D9677BC4}" destId="{A7C9B773-8836-412F-A756-FFB63F1A1356}" srcOrd="0" destOrd="0" parTransId="{FB0E49CB-2574-4D04-B639-9C3C2C44FB92}" sibTransId="{369396D5-6B4A-4D4D-87E2-E722E00AB6CA}"/>
    <dgm:cxn modelId="{1A1F7439-A547-4E2D-B28F-8DE318E44A0B}" type="presOf" srcId="{A7C9B773-8836-412F-A756-FFB63F1A1356}" destId="{632430B0-96FC-4304-AF52-B4FE1DC0ACD5}" srcOrd="0" destOrd="0" presId="urn:microsoft.com/office/officeart/2005/8/layout/balance1"/>
    <dgm:cxn modelId="{7B3AE533-A8A9-4747-B2F3-5F8C32C22B1B}" type="presParOf" srcId="{8A55D1A6-C609-45CE-BCBA-01AAA59DF87D}" destId="{97F7B87E-4C68-480C-9AF8-DC15F030FF10}" srcOrd="0" destOrd="0" presId="urn:microsoft.com/office/officeart/2005/8/layout/balance1"/>
    <dgm:cxn modelId="{77A43F38-629C-4B8C-BE30-B315DB324BA2}" type="presParOf" srcId="{8A55D1A6-C609-45CE-BCBA-01AAA59DF87D}" destId="{F3579DFD-4E4C-4BB5-8D91-F53C7878FBAA}" srcOrd="1" destOrd="0" presId="urn:microsoft.com/office/officeart/2005/8/layout/balance1"/>
    <dgm:cxn modelId="{26C708DA-74C8-493F-A544-73907CA962A4}" type="presParOf" srcId="{F3579DFD-4E4C-4BB5-8D91-F53C7878FBAA}" destId="{632430B0-96FC-4304-AF52-B4FE1DC0ACD5}" srcOrd="0" destOrd="0" presId="urn:microsoft.com/office/officeart/2005/8/layout/balance1"/>
    <dgm:cxn modelId="{C2D20876-1B34-489C-8AC3-E77B64CD33A8}" type="presParOf" srcId="{F3579DFD-4E4C-4BB5-8D91-F53C7878FBAA}" destId="{29E47560-D8CC-4D69-80A2-519D2BC3C444}" srcOrd="1" destOrd="0" presId="urn:microsoft.com/office/officeart/2005/8/layout/balance1"/>
    <dgm:cxn modelId="{A50BB7AC-0106-41B4-99FC-079F83E93E70}" type="presParOf" srcId="{8A55D1A6-C609-45CE-BCBA-01AAA59DF87D}" destId="{851776A0-4970-4A84-94F4-C4A92D8586EB}" srcOrd="2" destOrd="0" presId="urn:microsoft.com/office/officeart/2005/8/layout/balance1"/>
    <dgm:cxn modelId="{9FF26682-344B-4157-8958-CA621D812FC8}" type="presParOf" srcId="{851776A0-4970-4A84-94F4-C4A92D8586EB}" destId="{6D676BE7-331B-46CC-A089-E835C3E9DD9A}" srcOrd="0" destOrd="0" presId="urn:microsoft.com/office/officeart/2005/8/layout/balance1"/>
    <dgm:cxn modelId="{FEC4D2F7-4C57-4091-A893-5C97C4D3D889}" type="presParOf" srcId="{851776A0-4970-4A84-94F4-C4A92D8586EB}" destId="{DFAD96B0-7455-44E0-806C-D740F7D4ABA0}" srcOrd="1" destOrd="0" presId="urn:microsoft.com/office/officeart/2005/8/layout/balance1"/>
    <dgm:cxn modelId="{DC3AE4AB-49AA-44F3-8CF2-5832434276CC}" type="presParOf" srcId="{851776A0-4970-4A84-94F4-C4A92D8586EB}" destId="{90054A85-E4D2-4B9D-8704-5E8C58E7F43F}" srcOrd="2" destOrd="0" presId="urn:microsoft.com/office/officeart/2005/8/layout/balance1"/>
    <dgm:cxn modelId="{D4721893-9EE7-4561-B413-81383269C25A}" type="presParOf" srcId="{851776A0-4970-4A84-94F4-C4A92D8586EB}" destId="{9EE1D436-AA59-4CAF-865C-E8634BED613E}" srcOrd="3" destOrd="0" presId="urn:microsoft.com/office/officeart/2005/8/layout/balance1"/>
    <dgm:cxn modelId="{00914F87-4559-4029-BA53-C7569F82A854}" type="presParOf" srcId="{851776A0-4970-4A84-94F4-C4A92D8586EB}" destId="{6A6C622C-F788-4287-822C-587D5EAEC3F0}" srcOrd="4" destOrd="0" presId="urn:microsoft.com/office/officeart/2005/8/layout/balance1"/>
    <dgm:cxn modelId="{2B04C7B4-D0CC-4F49-A2D2-682D2C39D4B8}" type="presParOf" srcId="{851776A0-4970-4A84-94F4-C4A92D8586EB}" destId="{FE0DCF10-62AA-48A6-B4D6-3218259C39FA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0255607-D434-4C31-802D-CD6C7FADC5E7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s-MX"/>
        </a:p>
      </dgm:t>
    </dgm:pt>
    <dgm:pt modelId="{7468DC7F-70EB-4086-8982-230D833E498A}">
      <dgm:prSet/>
      <dgm:spPr/>
      <dgm:t>
        <a:bodyPr/>
        <a:lstStyle/>
        <a:p>
          <a:pPr rtl="0"/>
          <a:r>
            <a:rPr lang="es-MX" b="1" dirty="0" smtClean="0"/>
            <a:t>Fenómeno circular: todos podemos ser objeto de discriminación y agentes discriminadores.</a:t>
          </a:r>
          <a:endParaRPr lang="es-MX" b="1" dirty="0"/>
        </a:p>
      </dgm:t>
    </dgm:pt>
    <dgm:pt modelId="{FA6FE183-5A54-456C-964D-B9255EA337B4}" type="parTrans" cxnId="{96754A68-21A0-4FA9-8911-CAFC544B0232}">
      <dgm:prSet/>
      <dgm:spPr/>
      <dgm:t>
        <a:bodyPr/>
        <a:lstStyle/>
        <a:p>
          <a:endParaRPr lang="es-MX" b="1"/>
        </a:p>
      </dgm:t>
    </dgm:pt>
    <dgm:pt modelId="{4554A92A-8816-441B-8F88-05EFE18D8F7E}" type="sibTrans" cxnId="{96754A68-21A0-4FA9-8911-CAFC544B0232}">
      <dgm:prSet/>
      <dgm:spPr/>
      <dgm:t>
        <a:bodyPr/>
        <a:lstStyle/>
        <a:p>
          <a:endParaRPr lang="es-MX" b="1"/>
        </a:p>
      </dgm:t>
    </dgm:pt>
    <dgm:pt modelId="{D2DC0B3A-9146-4761-A4CE-DEB93F694F32}">
      <dgm:prSet/>
      <dgm:spPr/>
      <dgm:t>
        <a:bodyPr/>
        <a:lstStyle/>
        <a:p>
          <a:pPr rtl="0"/>
          <a:r>
            <a:rPr lang="es-MX" b="1" dirty="0" smtClean="0"/>
            <a:t>Según la forma en que se comete: puede ser de forma intencional o no, por acción u omisión, unifactorial o múltiple, directa o indirecta</a:t>
          </a:r>
          <a:endParaRPr lang="es-MX" b="1" dirty="0"/>
        </a:p>
      </dgm:t>
    </dgm:pt>
    <dgm:pt modelId="{F91493AF-1744-4761-B310-8560558EB676}" type="parTrans" cxnId="{93F45BF6-6D86-42EE-8892-E94BAD9D3568}">
      <dgm:prSet/>
      <dgm:spPr/>
      <dgm:t>
        <a:bodyPr/>
        <a:lstStyle/>
        <a:p>
          <a:endParaRPr lang="es-MX" b="1"/>
        </a:p>
      </dgm:t>
    </dgm:pt>
    <dgm:pt modelId="{49757454-9282-483A-A702-5754DDDFD37A}" type="sibTrans" cxnId="{93F45BF6-6D86-42EE-8892-E94BAD9D3568}">
      <dgm:prSet/>
      <dgm:spPr/>
      <dgm:t>
        <a:bodyPr/>
        <a:lstStyle/>
        <a:p>
          <a:endParaRPr lang="es-MX" b="1"/>
        </a:p>
      </dgm:t>
    </dgm:pt>
    <dgm:pt modelId="{08C3A5AC-3111-452A-9EAE-F30B744B077A}">
      <dgm:prSet/>
      <dgm:spPr/>
      <dgm:t>
        <a:bodyPr/>
        <a:lstStyle/>
        <a:p>
          <a:pPr rtl="0"/>
          <a:r>
            <a:rPr lang="es-MX" b="1" dirty="0" smtClean="0"/>
            <a:t>Hay grupos sociales que la viven de manera sistemática la discriminación. </a:t>
          </a:r>
          <a:endParaRPr lang="es-MX" b="1" dirty="0"/>
        </a:p>
      </dgm:t>
    </dgm:pt>
    <dgm:pt modelId="{B9446490-26AE-45DE-B48E-4C96B6205DFA}" type="parTrans" cxnId="{2D0CC1EB-BE0E-4ED5-973D-C8BFD3878D1A}">
      <dgm:prSet/>
      <dgm:spPr/>
      <dgm:t>
        <a:bodyPr/>
        <a:lstStyle/>
        <a:p>
          <a:endParaRPr lang="es-MX" b="1"/>
        </a:p>
      </dgm:t>
    </dgm:pt>
    <dgm:pt modelId="{FC657421-5131-4C74-B518-10269EF537C4}" type="sibTrans" cxnId="{2D0CC1EB-BE0E-4ED5-973D-C8BFD3878D1A}">
      <dgm:prSet/>
      <dgm:spPr/>
      <dgm:t>
        <a:bodyPr/>
        <a:lstStyle/>
        <a:p>
          <a:endParaRPr lang="es-MX" b="1"/>
        </a:p>
      </dgm:t>
    </dgm:pt>
    <dgm:pt modelId="{C0204BC6-4351-43BF-BB91-F4D14365BFEA}" type="pres">
      <dgm:prSet presAssocID="{30255607-D434-4C31-802D-CD6C7FADC5E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0A55D32-19F0-4842-B27D-DED2EA6DEDE4}" type="pres">
      <dgm:prSet presAssocID="{7468DC7F-70EB-4086-8982-230D833E498A}" presName="circ1" presStyleLbl="vennNode1" presStyleIdx="0" presStyleCnt="3"/>
      <dgm:spPr/>
      <dgm:t>
        <a:bodyPr/>
        <a:lstStyle/>
        <a:p>
          <a:endParaRPr lang="es-MX"/>
        </a:p>
      </dgm:t>
    </dgm:pt>
    <dgm:pt modelId="{5F2DDF5E-950E-4423-9285-10BC06142267}" type="pres">
      <dgm:prSet presAssocID="{7468DC7F-70EB-4086-8982-230D833E498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ED602AE-494A-49EE-BE4A-3E7ECFA018FE}" type="pres">
      <dgm:prSet presAssocID="{D2DC0B3A-9146-4761-A4CE-DEB93F694F32}" presName="circ2" presStyleLbl="vennNode1" presStyleIdx="1" presStyleCnt="3"/>
      <dgm:spPr/>
      <dgm:t>
        <a:bodyPr/>
        <a:lstStyle/>
        <a:p>
          <a:endParaRPr lang="es-MX"/>
        </a:p>
      </dgm:t>
    </dgm:pt>
    <dgm:pt modelId="{1AF652E3-600D-4C3E-BB57-25F5F8FD6D49}" type="pres">
      <dgm:prSet presAssocID="{D2DC0B3A-9146-4761-A4CE-DEB93F694F3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E176D1-E639-41E1-9492-29F59C47B6D8}" type="pres">
      <dgm:prSet presAssocID="{08C3A5AC-3111-452A-9EAE-F30B744B077A}" presName="circ3" presStyleLbl="vennNode1" presStyleIdx="2" presStyleCnt="3"/>
      <dgm:spPr/>
      <dgm:t>
        <a:bodyPr/>
        <a:lstStyle/>
        <a:p>
          <a:endParaRPr lang="es-MX"/>
        </a:p>
      </dgm:t>
    </dgm:pt>
    <dgm:pt modelId="{EABB61D2-B72A-4C05-8439-010E7A0BC2C6}" type="pres">
      <dgm:prSet presAssocID="{08C3A5AC-3111-452A-9EAE-F30B744B077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6754A68-21A0-4FA9-8911-CAFC544B0232}" srcId="{30255607-D434-4C31-802D-CD6C7FADC5E7}" destId="{7468DC7F-70EB-4086-8982-230D833E498A}" srcOrd="0" destOrd="0" parTransId="{FA6FE183-5A54-456C-964D-B9255EA337B4}" sibTransId="{4554A92A-8816-441B-8F88-05EFE18D8F7E}"/>
    <dgm:cxn modelId="{2D0CC1EB-BE0E-4ED5-973D-C8BFD3878D1A}" srcId="{30255607-D434-4C31-802D-CD6C7FADC5E7}" destId="{08C3A5AC-3111-452A-9EAE-F30B744B077A}" srcOrd="2" destOrd="0" parTransId="{B9446490-26AE-45DE-B48E-4C96B6205DFA}" sibTransId="{FC657421-5131-4C74-B518-10269EF537C4}"/>
    <dgm:cxn modelId="{79BFC491-7806-465F-8307-5ECF97F89290}" type="presOf" srcId="{7468DC7F-70EB-4086-8982-230D833E498A}" destId="{5F2DDF5E-950E-4423-9285-10BC06142267}" srcOrd="1" destOrd="0" presId="urn:microsoft.com/office/officeart/2005/8/layout/venn1"/>
    <dgm:cxn modelId="{A4565179-99BD-49A3-BB98-D3705CAC7E72}" type="presOf" srcId="{D2DC0B3A-9146-4761-A4CE-DEB93F694F32}" destId="{CED602AE-494A-49EE-BE4A-3E7ECFA018FE}" srcOrd="0" destOrd="0" presId="urn:microsoft.com/office/officeart/2005/8/layout/venn1"/>
    <dgm:cxn modelId="{93F45BF6-6D86-42EE-8892-E94BAD9D3568}" srcId="{30255607-D434-4C31-802D-CD6C7FADC5E7}" destId="{D2DC0B3A-9146-4761-A4CE-DEB93F694F32}" srcOrd="1" destOrd="0" parTransId="{F91493AF-1744-4761-B310-8560558EB676}" sibTransId="{49757454-9282-483A-A702-5754DDDFD37A}"/>
    <dgm:cxn modelId="{22486B82-5E46-403E-8F12-0F7CC043EFBE}" type="presOf" srcId="{7468DC7F-70EB-4086-8982-230D833E498A}" destId="{20A55D32-19F0-4842-B27D-DED2EA6DEDE4}" srcOrd="0" destOrd="0" presId="urn:microsoft.com/office/officeart/2005/8/layout/venn1"/>
    <dgm:cxn modelId="{2BA41D2C-E69E-47A6-A9E9-A27A532E2176}" type="presOf" srcId="{D2DC0B3A-9146-4761-A4CE-DEB93F694F32}" destId="{1AF652E3-600D-4C3E-BB57-25F5F8FD6D49}" srcOrd="1" destOrd="0" presId="urn:microsoft.com/office/officeart/2005/8/layout/venn1"/>
    <dgm:cxn modelId="{D258FBB8-4362-48FE-8F6A-74EDE46D0452}" type="presOf" srcId="{08C3A5AC-3111-452A-9EAE-F30B744B077A}" destId="{EABB61D2-B72A-4C05-8439-010E7A0BC2C6}" srcOrd="1" destOrd="0" presId="urn:microsoft.com/office/officeart/2005/8/layout/venn1"/>
    <dgm:cxn modelId="{36035530-96D7-4574-9FD9-7402AFCAB69B}" type="presOf" srcId="{08C3A5AC-3111-452A-9EAE-F30B744B077A}" destId="{C4E176D1-E639-41E1-9492-29F59C47B6D8}" srcOrd="0" destOrd="0" presId="urn:microsoft.com/office/officeart/2005/8/layout/venn1"/>
    <dgm:cxn modelId="{D6841D81-05AB-436A-8235-3CFA74E51141}" type="presOf" srcId="{30255607-D434-4C31-802D-CD6C7FADC5E7}" destId="{C0204BC6-4351-43BF-BB91-F4D14365BFEA}" srcOrd="0" destOrd="0" presId="urn:microsoft.com/office/officeart/2005/8/layout/venn1"/>
    <dgm:cxn modelId="{6296B50F-3E04-4548-AFD4-B09415308B76}" type="presParOf" srcId="{C0204BC6-4351-43BF-BB91-F4D14365BFEA}" destId="{20A55D32-19F0-4842-B27D-DED2EA6DEDE4}" srcOrd="0" destOrd="0" presId="urn:microsoft.com/office/officeart/2005/8/layout/venn1"/>
    <dgm:cxn modelId="{1299DE80-23A7-4F3C-8ADE-7330625BF007}" type="presParOf" srcId="{C0204BC6-4351-43BF-BB91-F4D14365BFEA}" destId="{5F2DDF5E-950E-4423-9285-10BC06142267}" srcOrd="1" destOrd="0" presId="urn:microsoft.com/office/officeart/2005/8/layout/venn1"/>
    <dgm:cxn modelId="{D40C3900-5AFE-4D0B-A427-65DB90DDD255}" type="presParOf" srcId="{C0204BC6-4351-43BF-BB91-F4D14365BFEA}" destId="{CED602AE-494A-49EE-BE4A-3E7ECFA018FE}" srcOrd="2" destOrd="0" presId="urn:microsoft.com/office/officeart/2005/8/layout/venn1"/>
    <dgm:cxn modelId="{4524C383-85EF-4249-A786-4B00DC9DCFA0}" type="presParOf" srcId="{C0204BC6-4351-43BF-BB91-F4D14365BFEA}" destId="{1AF652E3-600D-4C3E-BB57-25F5F8FD6D49}" srcOrd="3" destOrd="0" presId="urn:microsoft.com/office/officeart/2005/8/layout/venn1"/>
    <dgm:cxn modelId="{B738A013-810D-4C6B-B794-55A1DA3FB1DB}" type="presParOf" srcId="{C0204BC6-4351-43BF-BB91-F4D14365BFEA}" destId="{C4E176D1-E639-41E1-9492-29F59C47B6D8}" srcOrd="4" destOrd="0" presId="urn:microsoft.com/office/officeart/2005/8/layout/venn1"/>
    <dgm:cxn modelId="{74CA9F45-8A8A-4AD2-AE56-5689D9B16BDA}" type="presParOf" srcId="{C0204BC6-4351-43BF-BB91-F4D14365BFEA}" destId="{EABB61D2-B72A-4C05-8439-010E7A0BC2C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7A2314-38E1-4E91-8F65-4991D609AAC4}" type="doc">
      <dgm:prSet loTypeId="urn:microsoft.com/office/officeart/2005/8/layout/cycle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C424B059-5CE0-421D-A4C5-E49AE1B42048}">
      <dgm:prSet phldrT="[Texto]"/>
      <dgm:spPr/>
      <dgm:t>
        <a:bodyPr/>
        <a:lstStyle/>
        <a:p>
          <a:r>
            <a:rPr lang="es-MX" b="1" dirty="0" smtClean="0"/>
            <a:t>Impone una sola forma de ver el mundo </a:t>
          </a:r>
          <a:endParaRPr lang="es-MX" b="1" dirty="0"/>
        </a:p>
      </dgm:t>
    </dgm:pt>
    <dgm:pt modelId="{442911BF-42C6-4BA4-84B8-293C6835938D}" type="parTrans" cxnId="{851CBCB6-CDE0-441E-8B59-4BF9DC693FC2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B9963FB7-E433-4C08-9BBB-C25C5919D2A3}" type="sibTrans" cxnId="{851CBCB6-CDE0-441E-8B59-4BF9DC693FC2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038F4818-22EA-461F-8F3E-37002418D9B8}">
      <dgm:prSet phldrT="[Texto]"/>
      <dgm:spPr/>
      <dgm:t>
        <a:bodyPr/>
        <a:lstStyle/>
        <a:p>
          <a:r>
            <a:rPr lang="es-MX" b="1" dirty="0" smtClean="0"/>
            <a:t>Anula la autonomía y la diversidad </a:t>
          </a:r>
          <a:endParaRPr lang="es-MX" b="1" dirty="0"/>
        </a:p>
      </dgm:t>
    </dgm:pt>
    <dgm:pt modelId="{AEF04B3A-61E6-4529-BC85-DA8DD6C13385}" type="parTrans" cxnId="{038284B3-EBD2-41EA-A5E2-10405A48368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7FC93EEC-0396-4D02-AAE3-66EE57FE06CD}" type="sibTrans" cxnId="{038284B3-EBD2-41EA-A5E2-10405A48368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D291AD9E-E8E1-47A8-9AFB-1E9EFFC534AB}">
      <dgm:prSet phldrT="[Texto]"/>
      <dgm:spPr/>
      <dgm:t>
        <a:bodyPr/>
        <a:lstStyle/>
        <a:p>
          <a:r>
            <a:rPr lang="es-MX" b="1" dirty="0" smtClean="0"/>
            <a:t>Excluye a los que son diferentes </a:t>
          </a:r>
          <a:endParaRPr lang="es-MX" b="1" dirty="0"/>
        </a:p>
      </dgm:t>
    </dgm:pt>
    <dgm:pt modelId="{2663433A-6D10-4FA8-B8AC-FB1D094BB2D3}" type="parTrans" cxnId="{D175D6D4-7196-4D44-A453-B9BB85263FF0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DA7316C0-922B-424D-BA9C-388AFEE219E1}" type="sibTrans" cxnId="{D175D6D4-7196-4D44-A453-B9BB85263FF0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156339E2-0657-43F0-8476-935533B221D6}">
      <dgm:prSet phldrT="[Texto]"/>
      <dgm:spPr/>
      <dgm:t>
        <a:bodyPr/>
        <a:lstStyle/>
        <a:p>
          <a:r>
            <a:rPr lang="es-MX" b="1" dirty="0" smtClean="0"/>
            <a:t>Niega y restringe derechos </a:t>
          </a:r>
          <a:endParaRPr lang="es-MX" b="1" dirty="0"/>
        </a:p>
      </dgm:t>
    </dgm:pt>
    <dgm:pt modelId="{A6283B18-BBD8-482C-9960-E6F474B45689}" type="parTrans" cxnId="{7DABE89C-E752-4C94-A7C0-22B6B0A7846A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074728EE-5086-4EC9-A1DF-C7A40E6A3FA0}" type="sibTrans" cxnId="{7DABE89C-E752-4C94-A7C0-22B6B0A7846A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65D130AF-404E-46DD-98B9-99997C720B1A}" type="pres">
      <dgm:prSet presAssocID="{7E7A2314-38E1-4E91-8F65-4991D609AAC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E1834DF-2491-4EEF-8CEF-3EFE2B082946}" type="pres">
      <dgm:prSet presAssocID="{C424B059-5CE0-421D-A4C5-E49AE1B4204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C91E66-FE3D-417B-A29F-47709E6022C0}" type="pres">
      <dgm:prSet presAssocID="{C424B059-5CE0-421D-A4C5-E49AE1B42048}" presName="spNode" presStyleCnt="0"/>
      <dgm:spPr/>
      <dgm:t>
        <a:bodyPr/>
        <a:lstStyle/>
        <a:p>
          <a:endParaRPr lang="es-MX"/>
        </a:p>
      </dgm:t>
    </dgm:pt>
    <dgm:pt modelId="{2BEFF3B3-0936-4CB7-A04B-A86F197B8903}" type="pres">
      <dgm:prSet presAssocID="{B9963FB7-E433-4C08-9BBB-C25C5919D2A3}" presName="sibTrans" presStyleLbl="sibTrans1D1" presStyleIdx="0" presStyleCnt="4"/>
      <dgm:spPr/>
      <dgm:t>
        <a:bodyPr/>
        <a:lstStyle/>
        <a:p>
          <a:endParaRPr lang="es-MX"/>
        </a:p>
      </dgm:t>
    </dgm:pt>
    <dgm:pt modelId="{68960341-3D6C-46EB-9952-1EADBD30F9F0}" type="pres">
      <dgm:prSet presAssocID="{038F4818-22EA-461F-8F3E-37002418D9B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67C8035-FFE9-4535-8197-345FBBE68479}" type="pres">
      <dgm:prSet presAssocID="{038F4818-22EA-461F-8F3E-37002418D9B8}" presName="spNode" presStyleCnt="0"/>
      <dgm:spPr/>
      <dgm:t>
        <a:bodyPr/>
        <a:lstStyle/>
        <a:p>
          <a:endParaRPr lang="es-MX"/>
        </a:p>
      </dgm:t>
    </dgm:pt>
    <dgm:pt modelId="{D4BF43F7-9ACC-4B86-9B89-9A87B5B3BAAB}" type="pres">
      <dgm:prSet presAssocID="{7FC93EEC-0396-4D02-AAE3-66EE57FE06CD}" presName="sibTrans" presStyleLbl="sibTrans1D1" presStyleIdx="1" presStyleCnt="4"/>
      <dgm:spPr/>
      <dgm:t>
        <a:bodyPr/>
        <a:lstStyle/>
        <a:p>
          <a:endParaRPr lang="es-MX"/>
        </a:p>
      </dgm:t>
    </dgm:pt>
    <dgm:pt modelId="{D9109BB7-C4AE-4513-82C2-414BD917CF0D}" type="pres">
      <dgm:prSet presAssocID="{D291AD9E-E8E1-47A8-9AFB-1E9EFFC534A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E32CE0-B708-464F-908E-1855F58767FA}" type="pres">
      <dgm:prSet presAssocID="{D291AD9E-E8E1-47A8-9AFB-1E9EFFC534AB}" presName="spNode" presStyleCnt="0"/>
      <dgm:spPr/>
      <dgm:t>
        <a:bodyPr/>
        <a:lstStyle/>
        <a:p>
          <a:endParaRPr lang="es-MX"/>
        </a:p>
      </dgm:t>
    </dgm:pt>
    <dgm:pt modelId="{3DCFFBCA-FA7D-4015-88AA-C1F490C004A4}" type="pres">
      <dgm:prSet presAssocID="{DA7316C0-922B-424D-BA9C-388AFEE219E1}" presName="sibTrans" presStyleLbl="sibTrans1D1" presStyleIdx="2" presStyleCnt="4"/>
      <dgm:spPr/>
      <dgm:t>
        <a:bodyPr/>
        <a:lstStyle/>
        <a:p>
          <a:endParaRPr lang="es-MX"/>
        </a:p>
      </dgm:t>
    </dgm:pt>
    <dgm:pt modelId="{35D1BB7B-C8E7-4491-B1A3-EDDB93938769}" type="pres">
      <dgm:prSet presAssocID="{156339E2-0657-43F0-8476-935533B221D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B46D27-63B6-45AE-BE33-579AB9C3C045}" type="pres">
      <dgm:prSet presAssocID="{156339E2-0657-43F0-8476-935533B221D6}" presName="spNode" presStyleCnt="0"/>
      <dgm:spPr/>
      <dgm:t>
        <a:bodyPr/>
        <a:lstStyle/>
        <a:p>
          <a:endParaRPr lang="es-MX"/>
        </a:p>
      </dgm:t>
    </dgm:pt>
    <dgm:pt modelId="{2B726023-DCE2-4533-94A3-9770ACCF04C7}" type="pres">
      <dgm:prSet presAssocID="{074728EE-5086-4EC9-A1DF-C7A40E6A3FA0}" presName="sibTrans" presStyleLbl="sibTrans1D1" presStyleIdx="3" presStyleCnt="4"/>
      <dgm:spPr/>
      <dgm:t>
        <a:bodyPr/>
        <a:lstStyle/>
        <a:p>
          <a:endParaRPr lang="es-MX"/>
        </a:p>
      </dgm:t>
    </dgm:pt>
  </dgm:ptLst>
  <dgm:cxnLst>
    <dgm:cxn modelId="{19CFF4A4-012E-4544-8647-471A5ECA726A}" type="presOf" srcId="{B9963FB7-E433-4C08-9BBB-C25C5919D2A3}" destId="{2BEFF3B3-0936-4CB7-A04B-A86F197B8903}" srcOrd="0" destOrd="0" presId="urn:microsoft.com/office/officeart/2005/8/layout/cycle6"/>
    <dgm:cxn modelId="{38099194-8660-4668-84A4-30205A7DB959}" type="presOf" srcId="{7E7A2314-38E1-4E91-8F65-4991D609AAC4}" destId="{65D130AF-404E-46DD-98B9-99997C720B1A}" srcOrd="0" destOrd="0" presId="urn:microsoft.com/office/officeart/2005/8/layout/cycle6"/>
    <dgm:cxn modelId="{770EB0B2-7C59-40CD-AFDE-92AA6D306CD9}" type="presOf" srcId="{D291AD9E-E8E1-47A8-9AFB-1E9EFFC534AB}" destId="{D9109BB7-C4AE-4513-82C2-414BD917CF0D}" srcOrd="0" destOrd="0" presId="urn:microsoft.com/office/officeart/2005/8/layout/cycle6"/>
    <dgm:cxn modelId="{CDED079C-1616-46FC-9788-98E97585247C}" type="presOf" srcId="{038F4818-22EA-461F-8F3E-37002418D9B8}" destId="{68960341-3D6C-46EB-9952-1EADBD30F9F0}" srcOrd="0" destOrd="0" presId="urn:microsoft.com/office/officeart/2005/8/layout/cycle6"/>
    <dgm:cxn modelId="{851CBCB6-CDE0-441E-8B59-4BF9DC693FC2}" srcId="{7E7A2314-38E1-4E91-8F65-4991D609AAC4}" destId="{C424B059-5CE0-421D-A4C5-E49AE1B42048}" srcOrd="0" destOrd="0" parTransId="{442911BF-42C6-4BA4-84B8-293C6835938D}" sibTransId="{B9963FB7-E433-4C08-9BBB-C25C5919D2A3}"/>
    <dgm:cxn modelId="{16C002F6-02F8-49A2-9D6F-AE91809A6AA1}" type="presOf" srcId="{7FC93EEC-0396-4D02-AAE3-66EE57FE06CD}" destId="{D4BF43F7-9ACC-4B86-9B89-9A87B5B3BAAB}" srcOrd="0" destOrd="0" presId="urn:microsoft.com/office/officeart/2005/8/layout/cycle6"/>
    <dgm:cxn modelId="{7DABE89C-E752-4C94-A7C0-22B6B0A7846A}" srcId="{7E7A2314-38E1-4E91-8F65-4991D609AAC4}" destId="{156339E2-0657-43F0-8476-935533B221D6}" srcOrd="3" destOrd="0" parTransId="{A6283B18-BBD8-482C-9960-E6F474B45689}" sibTransId="{074728EE-5086-4EC9-A1DF-C7A40E6A3FA0}"/>
    <dgm:cxn modelId="{63C5C623-0F54-40D7-9B41-909373AB7FDF}" type="presOf" srcId="{C424B059-5CE0-421D-A4C5-E49AE1B42048}" destId="{CE1834DF-2491-4EEF-8CEF-3EFE2B082946}" srcOrd="0" destOrd="0" presId="urn:microsoft.com/office/officeart/2005/8/layout/cycle6"/>
    <dgm:cxn modelId="{038284B3-EBD2-41EA-A5E2-10405A48368B}" srcId="{7E7A2314-38E1-4E91-8F65-4991D609AAC4}" destId="{038F4818-22EA-461F-8F3E-37002418D9B8}" srcOrd="1" destOrd="0" parTransId="{AEF04B3A-61E6-4529-BC85-DA8DD6C13385}" sibTransId="{7FC93EEC-0396-4D02-AAE3-66EE57FE06CD}"/>
    <dgm:cxn modelId="{8E856A9F-10F7-4D71-A688-DCB917AFAA9F}" type="presOf" srcId="{074728EE-5086-4EC9-A1DF-C7A40E6A3FA0}" destId="{2B726023-DCE2-4533-94A3-9770ACCF04C7}" srcOrd="0" destOrd="0" presId="urn:microsoft.com/office/officeart/2005/8/layout/cycle6"/>
    <dgm:cxn modelId="{78D23BBB-BF80-46EC-B79E-5E1CCD9F13CA}" type="presOf" srcId="{DA7316C0-922B-424D-BA9C-388AFEE219E1}" destId="{3DCFFBCA-FA7D-4015-88AA-C1F490C004A4}" srcOrd="0" destOrd="0" presId="urn:microsoft.com/office/officeart/2005/8/layout/cycle6"/>
    <dgm:cxn modelId="{77CD58AB-15E6-439E-9662-7AEB90F7C6E1}" type="presOf" srcId="{156339E2-0657-43F0-8476-935533B221D6}" destId="{35D1BB7B-C8E7-4491-B1A3-EDDB93938769}" srcOrd="0" destOrd="0" presId="urn:microsoft.com/office/officeart/2005/8/layout/cycle6"/>
    <dgm:cxn modelId="{D175D6D4-7196-4D44-A453-B9BB85263FF0}" srcId="{7E7A2314-38E1-4E91-8F65-4991D609AAC4}" destId="{D291AD9E-E8E1-47A8-9AFB-1E9EFFC534AB}" srcOrd="2" destOrd="0" parTransId="{2663433A-6D10-4FA8-B8AC-FB1D094BB2D3}" sibTransId="{DA7316C0-922B-424D-BA9C-388AFEE219E1}"/>
    <dgm:cxn modelId="{ACB2C732-427A-4922-81C3-C6E171DD1150}" type="presParOf" srcId="{65D130AF-404E-46DD-98B9-99997C720B1A}" destId="{CE1834DF-2491-4EEF-8CEF-3EFE2B082946}" srcOrd="0" destOrd="0" presId="urn:microsoft.com/office/officeart/2005/8/layout/cycle6"/>
    <dgm:cxn modelId="{2E4EC74F-A4C7-48C1-9B36-CDEEE89EC704}" type="presParOf" srcId="{65D130AF-404E-46DD-98B9-99997C720B1A}" destId="{E1C91E66-FE3D-417B-A29F-47709E6022C0}" srcOrd="1" destOrd="0" presId="urn:microsoft.com/office/officeart/2005/8/layout/cycle6"/>
    <dgm:cxn modelId="{1686CF3D-DAE6-472A-9AB9-59DDB853EE4A}" type="presParOf" srcId="{65D130AF-404E-46DD-98B9-99997C720B1A}" destId="{2BEFF3B3-0936-4CB7-A04B-A86F197B8903}" srcOrd="2" destOrd="0" presId="urn:microsoft.com/office/officeart/2005/8/layout/cycle6"/>
    <dgm:cxn modelId="{5AE337F6-B6AC-4A51-A922-CA00FA5B2690}" type="presParOf" srcId="{65D130AF-404E-46DD-98B9-99997C720B1A}" destId="{68960341-3D6C-46EB-9952-1EADBD30F9F0}" srcOrd="3" destOrd="0" presId="urn:microsoft.com/office/officeart/2005/8/layout/cycle6"/>
    <dgm:cxn modelId="{7DCF4152-1BE8-4221-8C0B-C57AF14CF1C4}" type="presParOf" srcId="{65D130AF-404E-46DD-98B9-99997C720B1A}" destId="{A67C8035-FFE9-4535-8197-345FBBE68479}" srcOrd="4" destOrd="0" presId="urn:microsoft.com/office/officeart/2005/8/layout/cycle6"/>
    <dgm:cxn modelId="{2FD3B3C2-2AA4-4F7D-B6D4-7E5B6AC48402}" type="presParOf" srcId="{65D130AF-404E-46DD-98B9-99997C720B1A}" destId="{D4BF43F7-9ACC-4B86-9B89-9A87B5B3BAAB}" srcOrd="5" destOrd="0" presId="urn:microsoft.com/office/officeart/2005/8/layout/cycle6"/>
    <dgm:cxn modelId="{28E2DDDB-0CF3-44B9-92A4-E678BCC547BE}" type="presParOf" srcId="{65D130AF-404E-46DD-98B9-99997C720B1A}" destId="{D9109BB7-C4AE-4513-82C2-414BD917CF0D}" srcOrd="6" destOrd="0" presId="urn:microsoft.com/office/officeart/2005/8/layout/cycle6"/>
    <dgm:cxn modelId="{478FC65D-4DBD-4ABA-B39A-C21DC3B9AAC3}" type="presParOf" srcId="{65D130AF-404E-46DD-98B9-99997C720B1A}" destId="{7AE32CE0-B708-464F-908E-1855F58767FA}" srcOrd="7" destOrd="0" presId="urn:microsoft.com/office/officeart/2005/8/layout/cycle6"/>
    <dgm:cxn modelId="{F84D5492-7563-4E21-A36D-45639D2E2291}" type="presParOf" srcId="{65D130AF-404E-46DD-98B9-99997C720B1A}" destId="{3DCFFBCA-FA7D-4015-88AA-C1F490C004A4}" srcOrd="8" destOrd="0" presId="urn:microsoft.com/office/officeart/2005/8/layout/cycle6"/>
    <dgm:cxn modelId="{2A7A21D1-F11E-48C9-8423-9070DB2E4588}" type="presParOf" srcId="{65D130AF-404E-46DD-98B9-99997C720B1A}" destId="{35D1BB7B-C8E7-4491-B1A3-EDDB93938769}" srcOrd="9" destOrd="0" presId="urn:microsoft.com/office/officeart/2005/8/layout/cycle6"/>
    <dgm:cxn modelId="{40BB6C0B-EE35-4BD8-9ABB-9BCFE48B47E6}" type="presParOf" srcId="{65D130AF-404E-46DD-98B9-99997C720B1A}" destId="{19B46D27-63B6-45AE-BE33-579AB9C3C045}" srcOrd="10" destOrd="0" presId="urn:microsoft.com/office/officeart/2005/8/layout/cycle6"/>
    <dgm:cxn modelId="{B36C5896-689D-47C1-B098-15A1250E2A20}" type="presParOf" srcId="{65D130AF-404E-46DD-98B9-99997C720B1A}" destId="{2B726023-DCE2-4533-94A3-9770ACCF04C7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27BCB5-9E4E-4CA2-93BD-00D314292D4F}" type="doc">
      <dgm:prSet loTypeId="urn:microsoft.com/office/officeart/2005/8/layout/cycle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0C972B2E-B0FA-473B-A1ED-DA45633B0AB6}">
      <dgm:prSet phldrT="[Texto]" custT="1"/>
      <dgm:spPr/>
      <dgm:t>
        <a:bodyPr/>
        <a:lstStyle/>
        <a:p>
          <a:r>
            <a:rPr lang="es-MX" sz="1800" b="1" dirty="0" smtClean="0"/>
            <a:t>Desigualdad</a:t>
          </a:r>
          <a:endParaRPr lang="es-MX" sz="1800" b="1" dirty="0"/>
        </a:p>
      </dgm:t>
    </dgm:pt>
    <dgm:pt modelId="{439510D1-34C6-408F-9124-E55856985929}" type="parTrans" cxnId="{CE115D47-452C-436B-96D9-F74D0C81BD69}">
      <dgm:prSet/>
      <dgm:spPr/>
      <dgm:t>
        <a:bodyPr/>
        <a:lstStyle/>
        <a:p>
          <a:endParaRPr lang="es-MX"/>
        </a:p>
      </dgm:t>
    </dgm:pt>
    <dgm:pt modelId="{8903747D-6BE0-4955-9A3A-BE02C5E17F9C}" type="sibTrans" cxnId="{CE115D47-452C-436B-96D9-F74D0C81BD69}">
      <dgm:prSet/>
      <dgm:spPr/>
      <dgm:t>
        <a:bodyPr/>
        <a:lstStyle/>
        <a:p>
          <a:endParaRPr lang="es-MX" dirty="0"/>
        </a:p>
      </dgm:t>
    </dgm:pt>
    <dgm:pt modelId="{15A23FBC-9211-42BB-8E17-2A8CC68CCE7C}">
      <dgm:prSet phldrT="[Texto]" custT="1"/>
      <dgm:spPr/>
      <dgm:t>
        <a:bodyPr/>
        <a:lstStyle/>
        <a:p>
          <a:r>
            <a:rPr lang="es-MX" sz="1800" b="1" dirty="0" smtClean="0"/>
            <a:t>Afecta la dignidad humana</a:t>
          </a:r>
          <a:endParaRPr lang="es-MX" sz="1800" b="1" dirty="0"/>
        </a:p>
      </dgm:t>
    </dgm:pt>
    <dgm:pt modelId="{9824B09C-269E-4E32-B367-0B9E9E9E22AC}" type="parTrans" cxnId="{9A833E34-AA78-456A-AA69-0857C988FF57}">
      <dgm:prSet/>
      <dgm:spPr/>
      <dgm:t>
        <a:bodyPr/>
        <a:lstStyle/>
        <a:p>
          <a:endParaRPr lang="es-MX"/>
        </a:p>
      </dgm:t>
    </dgm:pt>
    <dgm:pt modelId="{AC9046C9-FA24-4939-9C69-1D88B5C59460}" type="sibTrans" cxnId="{9A833E34-AA78-456A-AA69-0857C988FF57}">
      <dgm:prSet/>
      <dgm:spPr/>
      <dgm:t>
        <a:bodyPr/>
        <a:lstStyle/>
        <a:p>
          <a:endParaRPr lang="es-MX" dirty="0"/>
        </a:p>
      </dgm:t>
    </dgm:pt>
    <dgm:pt modelId="{77659CF4-91CA-44CB-BD8E-E3A417D2EBE8}">
      <dgm:prSet phldrT="[Texto]" custT="1"/>
      <dgm:spPr/>
      <dgm:t>
        <a:bodyPr/>
        <a:lstStyle/>
        <a:p>
          <a:r>
            <a:rPr lang="es-MX" sz="1800" b="1" dirty="0" smtClean="0"/>
            <a:t>Fractura la cohesión social</a:t>
          </a:r>
          <a:endParaRPr lang="es-MX" sz="1800" b="1" dirty="0"/>
        </a:p>
      </dgm:t>
    </dgm:pt>
    <dgm:pt modelId="{2730416E-2300-4283-B1A2-D7660315DC98}" type="parTrans" cxnId="{95A6FAC5-E9A6-4D0D-A476-0F1C23E27931}">
      <dgm:prSet/>
      <dgm:spPr/>
      <dgm:t>
        <a:bodyPr/>
        <a:lstStyle/>
        <a:p>
          <a:endParaRPr lang="es-MX"/>
        </a:p>
      </dgm:t>
    </dgm:pt>
    <dgm:pt modelId="{7F8A2BB8-7980-4618-BB35-A6612669FF6C}" type="sibTrans" cxnId="{95A6FAC5-E9A6-4D0D-A476-0F1C23E27931}">
      <dgm:prSet/>
      <dgm:spPr/>
      <dgm:t>
        <a:bodyPr/>
        <a:lstStyle/>
        <a:p>
          <a:endParaRPr lang="es-MX" dirty="0"/>
        </a:p>
      </dgm:t>
    </dgm:pt>
    <dgm:pt modelId="{EE6D790E-5A19-4009-AA13-9FE00EE83736}">
      <dgm:prSet phldrT="[Texto]" custT="1"/>
      <dgm:spPr/>
      <dgm:t>
        <a:bodyPr/>
        <a:lstStyle/>
        <a:p>
          <a:r>
            <a:rPr lang="es-MX" sz="1800" b="1" dirty="0" smtClean="0"/>
            <a:t>Trastoca la democracia</a:t>
          </a:r>
          <a:endParaRPr lang="es-MX" sz="1800" b="1" dirty="0"/>
        </a:p>
      </dgm:t>
    </dgm:pt>
    <dgm:pt modelId="{A98CBC5B-84E4-461B-8281-C3BD8DB0BDA7}" type="parTrans" cxnId="{5ADA7A73-F659-4684-8EA2-E7F1318F4149}">
      <dgm:prSet/>
      <dgm:spPr/>
      <dgm:t>
        <a:bodyPr/>
        <a:lstStyle/>
        <a:p>
          <a:endParaRPr lang="es-MX"/>
        </a:p>
      </dgm:t>
    </dgm:pt>
    <dgm:pt modelId="{1F895492-1B34-4CAC-8B52-C0D9A756EEA8}" type="sibTrans" cxnId="{5ADA7A73-F659-4684-8EA2-E7F1318F4149}">
      <dgm:prSet/>
      <dgm:spPr/>
      <dgm:t>
        <a:bodyPr/>
        <a:lstStyle/>
        <a:p>
          <a:endParaRPr lang="es-MX" dirty="0"/>
        </a:p>
      </dgm:t>
    </dgm:pt>
    <dgm:pt modelId="{8F8A3D85-5203-4FD8-9475-491B27972C7C}">
      <dgm:prSet phldrT="[Texto]" custT="1"/>
      <dgm:spPr/>
      <dgm:t>
        <a:bodyPr/>
        <a:lstStyle/>
        <a:p>
          <a:r>
            <a:rPr lang="es-MX" sz="1800" b="1" dirty="0" smtClean="0"/>
            <a:t>Fomenta la violencia</a:t>
          </a:r>
          <a:endParaRPr lang="es-MX" sz="1800" b="1" dirty="0"/>
        </a:p>
      </dgm:t>
    </dgm:pt>
    <dgm:pt modelId="{4911B56F-684A-46EB-93EB-EF4E3AD298F0}" type="parTrans" cxnId="{B379F0E0-946F-4CC5-825B-9FB91C4DB26C}">
      <dgm:prSet/>
      <dgm:spPr/>
      <dgm:t>
        <a:bodyPr/>
        <a:lstStyle/>
        <a:p>
          <a:endParaRPr lang="es-MX"/>
        </a:p>
      </dgm:t>
    </dgm:pt>
    <dgm:pt modelId="{2F877B62-B80F-4AF6-BCF2-707C716D05E0}" type="sibTrans" cxnId="{B379F0E0-946F-4CC5-825B-9FB91C4DB26C}">
      <dgm:prSet/>
      <dgm:spPr/>
      <dgm:t>
        <a:bodyPr/>
        <a:lstStyle/>
        <a:p>
          <a:endParaRPr lang="es-MX" dirty="0"/>
        </a:p>
      </dgm:t>
    </dgm:pt>
    <dgm:pt modelId="{D3B85C77-0729-4D37-967B-FFBB8F7E622C}" type="pres">
      <dgm:prSet presAssocID="{0927BCB5-9E4E-4CA2-93BD-00D314292D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B6E1381-BB4E-4F1D-8E2C-C0835108F09C}" type="pres">
      <dgm:prSet presAssocID="{0927BCB5-9E4E-4CA2-93BD-00D314292D4F}" presName="cycle" presStyleCnt="0"/>
      <dgm:spPr/>
    </dgm:pt>
    <dgm:pt modelId="{EF55FD71-D64C-490F-B80E-787772D8B3C4}" type="pres">
      <dgm:prSet presAssocID="{0C972B2E-B0FA-473B-A1ED-DA45633B0AB6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7CE1D7-9BD1-41EF-8DE2-EE3D4F5BC9E7}" type="pres">
      <dgm:prSet presAssocID="{8903747D-6BE0-4955-9A3A-BE02C5E17F9C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115B449F-26DB-41A6-A7D5-E6676C4AC8F0}" type="pres">
      <dgm:prSet presAssocID="{15A23FBC-9211-42BB-8E17-2A8CC68CCE7C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73880F5-2FBF-411B-952E-818B2FC7364C}" type="pres">
      <dgm:prSet presAssocID="{77659CF4-91CA-44CB-BD8E-E3A417D2EBE8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A137ED-0046-405B-A96B-0D3E6A4B740C}" type="pres">
      <dgm:prSet presAssocID="{EE6D790E-5A19-4009-AA13-9FE00EE83736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9B1325-CEFC-4567-9BEB-296E336D28D0}" type="pres">
      <dgm:prSet presAssocID="{8F8A3D85-5203-4FD8-9475-491B27972C7C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379F0E0-946F-4CC5-825B-9FB91C4DB26C}" srcId="{0927BCB5-9E4E-4CA2-93BD-00D314292D4F}" destId="{8F8A3D85-5203-4FD8-9475-491B27972C7C}" srcOrd="4" destOrd="0" parTransId="{4911B56F-684A-46EB-93EB-EF4E3AD298F0}" sibTransId="{2F877B62-B80F-4AF6-BCF2-707C716D05E0}"/>
    <dgm:cxn modelId="{0ECB31D8-BDB4-4E92-9D3D-63E44FB27771}" type="presOf" srcId="{0927BCB5-9E4E-4CA2-93BD-00D314292D4F}" destId="{D3B85C77-0729-4D37-967B-FFBB8F7E622C}" srcOrd="0" destOrd="0" presId="urn:microsoft.com/office/officeart/2005/8/layout/cycle3"/>
    <dgm:cxn modelId="{52C8A73F-3665-42D4-945E-25C7C1C5A32A}" type="presOf" srcId="{8903747D-6BE0-4955-9A3A-BE02C5E17F9C}" destId="{427CE1D7-9BD1-41EF-8DE2-EE3D4F5BC9E7}" srcOrd="0" destOrd="0" presId="urn:microsoft.com/office/officeart/2005/8/layout/cycle3"/>
    <dgm:cxn modelId="{296B223C-3382-4D92-B0D8-E254474A0FB5}" type="presOf" srcId="{8F8A3D85-5203-4FD8-9475-491B27972C7C}" destId="{569B1325-CEFC-4567-9BEB-296E336D28D0}" srcOrd="0" destOrd="0" presId="urn:microsoft.com/office/officeart/2005/8/layout/cycle3"/>
    <dgm:cxn modelId="{5ADA7A73-F659-4684-8EA2-E7F1318F4149}" srcId="{0927BCB5-9E4E-4CA2-93BD-00D314292D4F}" destId="{EE6D790E-5A19-4009-AA13-9FE00EE83736}" srcOrd="3" destOrd="0" parTransId="{A98CBC5B-84E4-461B-8281-C3BD8DB0BDA7}" sibTransId="{1F895492-1B34-4CAC-8B52-C0D9A756EEA8}"/>
    <dgm:cxn modelId="{066EF070-068C-4064-BD6B-75D7E2F09D0E}" type="presOf" srcId="{EE6D790E-5A19-4009-AA13-9FE00EE83736}" destId="{80A137ED-0046-405B-A96B-0D3E6A4B740C}" srcOrd="0" destOrd="0" presId="urn:microsoft.com/office/officeart/2005/8/layout/cycle3"/>
    <dgm:cxn modelId="{CE115D47-452C-436B-96D9-F74D0C81BD69}" srcId="{0927BCB5-9E4E-4CA2-93BD-00D314292D4F}" destId="{0C972B2E-B0FA-473B-A1ED-DA45633B0AB6}" srcOrd="0" destOrd="0" parTransId="{439510D1-34C6-408F-9124-E55856985929}" sibTransId="{8903747D-6BE0-4955-9A3A-BE02C5E17F9C}"/>
    <dgm:cxn modelId="{B45F0FD5-558C-400D-BD5C-C46A04D78923}" type="presOf" srcId="{15A23FBC-9211-42BB-8E17-2A8CC68CCE7C}" destId="{115B449F-26DB-41A6-A7D5-E6676C4AC8F0}" srcOrd="0" destOrd="0" presId="urn:microsoft.com/office/officeart/2005/8/layout/cycle3"/>
    <dgm:cxn modelId="{95A6FAC5-E9A6-4D0D-A476-0F1C23E27931}" srcId="{0927BCB5-9E4E-4CA2-93BD-00D314292D4F}" destId="{77659CF4-91CA-44CB-BD8E-E3A417D2EBE8}" srcOrd="2" destOrd="0" parTransId="{2730416E-2300-4283-B1A2-D7660315DC98}" sibTransId="{7F8A2BB8-7980-4618-BB35-A6612669FF6C}"/>
    <dgm:cxn modelId="{4BA0C325-557D-4FF8-9550-B291C3ED7814}" type="presOf" srcId="{0C972B2E-B0FA-473B-A1ED-DA45633B0AB6}" destId="{EF55FD71-D64C-490F-B80E-787772D8B3C4}" srcOrd="0" destOrd="0" presId="urn:microsoft.com/office/officeart/2005/8/layout/cycle3"/>
    <dgm:cxn modelId="{9A833E34-AA78-456A-AA69-0857C988FF57}" srcId="{0927BCB5-9E4E-4CA2-93BD-00D314292D4F}" destId="{15A23FBC-9211-42BB-8E17-2A8CC68CCE7C}" srcOrd="1" destOrd="0" parTransId="{9824B09C-269E-4E32-B367-0B9E9E9E22AC}" sibTransId="{AC9046C9-FA24-4939-9C69-1D88B5C59460}"/>
    <dgm:cxn modelId="{AFEA58A5-3BAC-4BD6-9896-BBE0214F3E7F}" type="presOf" srcId="{77659CF4-91CA-44CB-BD8E-E3A417D2EBE8}" destId="{273880F5-2FBF-411B-952E-818B2FC7364C}" srcOrd="0" destOrd="0" presId="urn:microsoft.com/office/officeart/2005/8/layout/cycle3"/>
    <dgm:cxn modelId="{A63C9A89-2CA9-4997-8363-4ECA47FD8E2B}" type="presParOf" srcId="{D3B85C77-0729-4D37-967B-FFBB8F7E622C}" destId="{6B6E1381-BB4E-4F1D-8E2C-C0835108F09C}" srcOrd="0" destOrd="0" presId="urn:microsoft.com/office/officeart/2005/8/layout/cycle3"/>
    <dgm:cxn modelId="{F448CC6C-9DA5-49BD-9419-BB6A7DA372BF}" type="presParOf" srcId="{6B6E1381-BB4E-4F1D-8E2C-C0835108F09C}" destId="{EF55FD71-D64C-490F-B80E-787772D8B3C4}" srcOrd="0" destOrd="0" presId="urn:microsoft.com/office/officeart/2005/8/layout/cycle3"/>
    <dgm:cxn modelId="{EA4DB852-9F04-4F79-88BA-8F3C700BBEB6}" type="presParOf" srcId="{6B6E1381-BB4E-4F1D-8E2C-C0835108F09C}" destId="{427CE1D7-9BD1-41EF-8DE2-EE3D4F5BC9E7}" srcOrd="1" destOrd="0" presId="urn:microsoft.com/office/officeart/2005/8/layout/cycle3"/>
    <dgm:cxn modelId="{AA721121-EBBA-421A-BA80-C7E6CEAB4018}" type="presParOf" srcId="{6B6E1381-BB4E-4F1D-8E2C-C0835108F09C}" destId="{115B449F-26DB-41A6-A7D5-E6676C4AC8F0}" srcOrd="2" destOrd="0" presId="urn:microsoft.com/office/officeart/2005/8/layout/cycle3"/>
    <dgm:cxn modelId="{F451E1A9-8CA9-4E53-A4CE-88F4FB5EA2BB}" type="presParOf" srcId="{6B6E1381-BB4E-4F1D-8E2C-C0835108F09C}" destId="{273880F5-2FBF-411B-952E-818B2FC7364C}" srcOrd="3" destOrd="0" presId="urn:microsoft.com/office/officeart/2005/8/layout/cycle3"/>
    <dgm:cxn modelId="{E8706C34-C175-472C-B59E-E263DDB9D43B}" type="presParOf" srcId="{6B6E1381-BB4E-4F1D-8E2C-C0835108F09C}" destId="{80A137ED-0046-405B-A96B-0D3E6A4B740C}" srcOrd="4" destOrd="0" presId="urn:microsoft.com/office/officeart/2005/8/layout/cycle3"/>
    <dgm:cxn modelId="{5997390D-B9A3-45D4-8807-A3D940AD5642}" type="presParOf" srcId="{6B6E1381-BB4E-4F1D-8E2C-C0835108F09C}" destId="{569B1325-CEFC-4567-9BEB-296E336D28D0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5F61D57-D3A3-430F-8D90-CDCB04D8070C}" type="doc">
      <dgm:prSet loTypeId="urn:microsoft.com/office/officeart/2005/8/layout/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8999E79F-47EB-4F78-AD1A-C66F7C81ADBF}">
      <dgm:prSet phldrT="[Texto]" custT="1"/>
      <dgm:spPr/>
      <dgm:t>
        <a:bodyPr/>
        <a:lstStyle/>
        <a:p>
          <a:r>
            <a:rPr lang="es-MX" sz="1200" dirty="0" smtClean="0"/>
            <a:t>Ratificación </a:t>
          </a:r>
          <a:r>
            <a:rPr lang="es-MX" sz="1200" b="1" dirty="0" smtClean="0"/>
            <a:t>de Tratados Internacionales </a:t>
          </a:r>
          <a:r>
            <a:rPr lang="es-MX" sz="1200" dirty="0" smtClean="0"/>
            <a:t>en materia de derechos humanos</a:t>
          </a:r>
          <a:endParaRPr lang="es-MX" sz="1200" dirty="0"/>
        </a:p>
      </dgm:t>
    </dgm:pt>
    <dgm:pt modelId="{F9ACC149-A88C-4A88-B31D-75F34B13EB9E}" type="parTrans" cxnId="{60682CDE-21EC-40C1-885F-0322B6340D16}">
      <dgm:prSet/>
      <dgm:spPr/>
      <dgm:t>
        <a:bodyPr/>
        <a:lstStyle/>
        <a:p>
          <a:endParaRPr lang="es-MX" sz="3200"/>
        </a:p>
      </dgm:t>
    </dgm:pt>
    <dgm:pt modelId="{057F11D7-A158-4472-BBB7-703DBE81C8C1}" type="sibTrans" cxnId="{60682CDE-21EC-40C1-885F-0322B6340D16}">
      <dgm:prSet custT="1"/>
      <dgm:spPr/>
      <dgm:t>
        <a:bodyPr/>
        <a:lstStyle/>
        <a:p>
          <a:endParaRPr lang="es-MX" sz="1050"/>
        </a:p>
      </dgm:t>
    </dgm:pt>
    <dgm:pt modelId="{3677DB08-742A-487B-AD4E-75B29B81ACD4}">
      <dgm:prSet phldrT="[Texto]" custT="1"/>
      <dgm:spPr/>
      <dgm:t>
        <a:bodyPr/>
        <a:lstStyle/>
        <a:p>
          <a:r>
            <a:rPr lang="es-MX" sz="1100" dirty="0" smtClean="0"/>
            <a:t>Publicación de </a:t>
          </a:r>
          <a:r>
            <a:rPr lang="es-MX" sz="1100" b="1" dirty="0" smtClean="0"/>
            <a:t>Leyes Federales  sobre grupos Vulnerados </a:t>
          </a:r>
          <a:r>
            <a:rPr lang="es-MX" sz="1000" b="0" dirty="0" smtClean="0"/>
            <a:t>(Mujeres , Personas con discapacidad, niños, niñas y adolescentes, Jóvenes, Personas Adultas Mayores, Personas indígenas, personas con VIH, Migrantes)</a:t>
          </a:r>
          <a:endParaRPr lang="es-MX" sz="1000" b="0" dirty="0"/>
        </a:p>
      </dgm:t>
    </dgm:pt>
    <dgm:pt modelId="{AD904FF3-BB0E-4868-903D-7999A6340255}" type="parTrans" cxnId="{15462BD1-38DD-4EBB-8792-6C4A79092BC2}">
      <dgm:prSet/>
      <dgm:spPr/>
      <dgm:t>
        <a:bodyPr/>
        <a:lstStyle/>
        <a:p>
          <a:endParaRPr lang="es-MX" sz="3200"/>
        </a:p>
      </dgm:t>
    </dgm:pt>
    <dgm:pt modelId="{A670F77F-332D-4C38-906C-6A5014C3D8D3}" type="sibTrans" cxnId="{15462BD1-38DD-4EBB-8792-6C4A79092BC2}">
      <dgm:prSet custT="1"/>
      <dgm:spPr/>
      <dgm:t>
        <a:bodyPr/>
        <a:lstStyle/>
        <a:p>
          <a:endParaRPr lang="es-MX" sz="1050"/>
        </a:p>
      </dgm:t>
    </dgm:pt>
    <dgm:pt modelId="{AC6FC730-156E-440B-83CD-EC82BEA9E506}">
      <dgm:prSet phldrT="[Texto]" custT="1"/>
      <dgm:spPr/>
      <dgm:t>
        <a:bodyPr/>
        <a:lstStyle/>
        <a:p>
          <a:r>
            <a:rPr lang="es-MX" sz="1200" b="1" dirty="0" smtClean="0"/>
            <a:t>Reforma Constitucional </a:t>
          </a:r>
          <a:r>
            <a:rPr lang="es-MX" sz="1200" dirty="0" smtClean="0"/>
            <a:t>en DH   </a:t>
          </a:r>
        </a:p>
        <a:p>
          <a:r>
            <a:rPr lang="es-MX" sz="1200" b="1" dirty="0" smtClean="0"/>
            <a:t>2001.</a:t>
          </a:r>
          <a:endParaRPr lang="es-MX" sz="1200" b="1" dirty="0"/>
        </a:p>
      </dgm:t>
    </dgm:pt>
    <dgm:pt modelId="{F2C35A0E-0E31-4BC6-AACB-504E24FEEA1D}" type="parTrans" cxnId="{3EC21782-F76D-43A8-918B-08BCB491C542}">
      <dgm:prSet/>
      <dgm:spPr/>
      <dgm:t>
        <a:bodyPr/>
        <a:lstStyle/>
        <a:p>
          <a:endParaRPr lang="es-MX" sz="3200"/>
        </a:p>
      </dgm:t>
    </dgm:pt>
    <dgm:pt modelId="{95E9E3F5-D498-4033-BA8D-5F660BF36001}" type="sibTrans" cxnId="{3EC21782-F76D-43A8-918B-08BCB491C542}">
      <dgm:prSet custT="1"/>
      <dgm:spPr/>
      <dgm:t>
        <a:bodyPr/>
        <a:lstStyle/>
        <a:p>
          <a:endParaRPr lang="es-MX" sz="1050"/>
        </a:p>
      </dgm:t>
    </dgm:pt>
    <dgm:pt modelId="{3C1BC5F7-7182-47D8-8A50-BA4EDE24B7AA}">
      <dgm:prSet phldrT="[Texto]" custT="1"/>
      <dgm:spPr/>
      <dgm:t>
        <a:bodyPr/>
        <a:lstStyle/>
        <a:p>
          <a:r>
            <a:rPr lang="es-MX" sz="1200" b="1" dirty="0" smtClean="0"/>
            <a:t>Ley Federal para Prevenir y Eliminar la Discriminación  </a:t>
          </a:r>
        </a:p>
        <a:p>
          <a:r>
            <a:rPr lang="es-MX" sz="1200" dirty="0" smtClean="0"/>
            <a:t> 2003</a:t>
          </a:r>
          <a:endParaRPr lang="es-MX" sz="1200" dirty="0"/>
        </a:p>
      </dgm:t>
    </dgm:pt>
    <dgm:pt modelId="{A6F895F4-56EE-4E6E-99FC-C944E82D8E9C}" type="parTrans" cxnId="{18B6F239-1438-43E7-9667-6F2988A316FE}">
      <dgm:prSet/>
      <dgm:spPr/>
      <dgm:t>
        <a:bodyPr/>
        <a:lstStyle/>
        <a:p>
          <a:endParaRPr lang="es-MX" sz="3200"/>
        </a:p>
      </dgm:t>
    </dgm:pt>
    <dgm:pt modelId="{C8EDD7DF-1BC3-412F-A62C-3A1ABC8D056C}" type="sibTrans" cxnId="{18B6F239-1438-43E7-9667-6F2988A316FE}">
      <dgm:prSet custT="1"/>
      <dgm:spPr/>
      <dgm:t>
        <a:bodyPr/>
        <a:lstStyle/>
        <a:p>
          <a:endParaRPr lang="es-MX" sz="1050"/>
        </a:p>
      </dgm:t>
    </dgm:pt>
    <dgm:pt modelId="{815F1610-37F8-4E2A-9456-C4D5B3F586E7}">
      <dgm:prSet phldrT="[Texto]" custT="1"/>
      <dgm:spPr/>
      <dgm:t>
        <a:bodyPr/>
        <a:lstStyle/>
        <a:p>
          <a:r>
            <a:rPr lang="es-MX" sz="1200" b="1" dirty="0" smtClean="0"/>
            <a:t>Creación del CONAPRED             </a:t>
          </a:r>
          <a:r>
            <a:rPr lang="es-MX" sz="1200" dirty="0" smtClean="0"/>
            <a:t>2004</a:t>
          </a:r>
          <a:endParaRPr lang="es-MX" sz="1200" dirty="0"/>
        </a:p>
      </dgm:t>
    </dgm:pt>
    <dgm:pt modelId="{44B39760-38B9-46AB-B288-9E52B2074B57}" type="parTrans" cxnId="{F1A84867-CA39-464D-A792-026B81DD3E70}">
      <dgm:prSet/>
      <dgm:spPr/>
      <dgm:t>
        <a:bodyPr/>
        <a:lstStyle/>
        <a:p>
          <a:endParaRPr lang="es-MX" sz="3200"/>
        </a:p>
      </dgm:t>
    </dgm:pt>
    <dgm:pt modelId="{9E3541A9-F4DD-4265-85CC-30C2369B6C7F}" type="sibTrans" cxnId="{F1A84867-CA39-464D-A792-026B81DD3E70}">
      <dgm:prSet custT="1"/>
      <dgm:spPr/>
      <dgm:t>
        <a:bodyPr/>
        <a:lstStyle/>
        <a:p>
          <a:endParaRPr lang="es-MX" sz="1050"/>
        </a:p>
      </dgm:t>
    </dgm:pt>
    <dgm:pt modelId="{D8E34003-99FC-495D-8178-788249A4D2C9}">
      <dgm:prSet phldrT="[Texto]" custT="1"/>
      <dgm:spPr/>
      <dgm:t>
        <a:bodyPr/>
        <a:lstStyle/>
        <a:p>
          <a:r>
            <a:rPr lang="es-MX" sz="1100" dirty="0" smtClean="0"/>
            <a:t>Reforma al Código Penal Federal para incluir el capítulo de Delitos contra la dignidad de la persona. </a:t>
          </a:r>
          <a:r>
            <a:rPr lang="es-MX" sz="1100" b="1" dirty="0" smtClean="0"/>
            <a:t>Delito de Discriminación</a:t>
          </a:r>
        </a:p>
        <a:p>
          <a:r>
            <a:rPr lang="es-MX" sz="1100" dirty="0" smtClean="0"/>
            <a:t>2012</a:t>
          </a:r>
          <a:endParaRPr lang="es-MX" sz="1100" dirty="0"/>
        </a:p>
      </dgm:t>
    </dgm:pt>
    <dgm:pt modelId="{811056D0-126C-4093-9C4F-A58999FFEAAD}" type="parTrans" cxnId="{CE2EB457-AFBB-4167-8D1F-5438E784AB59}">
      <dgm:prSet/>
      <dgm:spPr/>
      <dgm:t>
        <a:bodyPr/>
        <a:lstStyle/>
        <a:p>
          <a:endParaRPr lang="es-MX" sz="3200"/>
        </a:p>
      </dgm:t>
    </dgm:pt>
    <dgm:pt modelId="{33285CC8-CE96-45D0-B476-68D411CFA201}" type="sibTrans" cxnId="{CE2EB457-AFBB-4167-8D1F-5438E784AB59}">
      <dgm:prSet custT="1"/>
      <dgm:spPr/>
      <dgm:t>
        <a:bodyPr/>
        <a:lstStyle/>
        <a:p>
          <a:endParaRPr lang="es-MX" sz="1050"/>
        </a:p>
      </dgm:t>
    </dgm:pt>
    <dgm:pt modelId="{B4AAE378-C832-41ED-AA3B-5FDA03EA462D}">
      <dgm:prSet phldrT="[Texto]" custT="1"/>
      <dgm:spPr/>
      <dgm:t>
        <a:bodyPr/>
        <a:lstStyle/>
        <a:p>
          <a:r>
            <a:rPr lang="es-MX" sz="1200" dirty="0" smtClean="0"/>
            <a:t>Programa Nacional para Prevenir y Eliminar la Discriminación  (</a:t>
          </a:r>
          <a:r>
            <a:rPr lang="es-MX" sz="1200" b="1" dirty="0" smtClean="0"/>
            <a:t>PNPED</a:t>
          </a:r>
          <a:r>
            <a:rPr lang="es-MX" sz="1200" dirty="0" smtClean="0"/>
            <a:t>)                          </a:t>
          </a:r>
        </a:p>
        <a:p>
          <a:r>
            <a:rPr lang="es-MX" sz="1200" dirty="0" smtClean="0"/>
            <a:t> 2012              </a:t>
          </a:r>
        </a:p>
        <a:p>
          <a:r>
            <a:rPr lang="es-MX" sz="1200" dirty="0" smtClean="0"/>
            <a:t>  (Programa Institucional)</a:t>
          </a:r>
          <a:endParaRPr lang="es-MX" sz="1200" dirty="0"/>
        </a:p>
      </dgm:t>
    </dgm:pt>
    <dgm:pt modelId="{448D7E16-D88F-48A0-8F69-7176349B3887}" type="parTrans" cxnId="{67DC37ED-E227-4851-8048-CDA6A2949ED0}">
      <dgm:prSet/>
      <dgm:spPr/>
      <dgm:t>
        <a:bodyPr/>
        <a:lstStyle/>
        <a:p>
          <a:endParaRPr lang="es-MX" sz="3200"/>
        </a:p>
      </dgm:t>
    </dgm:pt>
    <dgm:pt modelId="{9CD6638E-0E43-45EF-A3D3-C5A4A96A143B}" type="sibTrans" cxnId="{67DC37ED-E227-4851-8048-CDA6A2949ED0}">
      <dgm:prSet custT="1"/>
      <dgm:spPr/>
      <dgm:t>
        <a:bodyPr/>
        <a:lstStyle/>
        <a:p>
          <a:endParaRPr lang="es-MX" sz="1050"/>
        </a:p>
      </dgm:t>
    </dgm:pt>
    <dgm:pt modelId="{93EF223A-B36E-4649-9864-006FE51A495C}">
      <dgm:prSet phldrT="[Texto]" custT="1"/>
      <dgm:spPr/>
      <dgm:t>
        <a:bodyPr/>
        <a:lstStyle/>
        <a:p>
          <a:r>
            <a:rPr lang="es-MX" sz="1200" b="1" dirty="0" smtClean="0"/>
            <a:t>Reforma Constitucional en materia de DH </a:t>
          </a:r>
        </a:p>
        <a:p>
          <a:r>
            <a:rPr lang="es-MX" sz="1200" b="1" dirty="0" smtClean="0"/>
            <a:t>2011</a:t>
          </a:r>
          <a:endParaRPr lang="es-MX" sz="1200" b="1" dirty="0"/>
        </a:p>
      </dgm:t>
    </dgm:pt>
    <dgm:pt modelId="{0CA3B30B-2939-4530-ABC7-49690A033691}" type="parTrans" cxnId="{BBFCBF5A-A011-4FA0-B64D-612B00CAEDD5}">
      <dgm:prSet/>
      <dgm:spPr/>
      <dgm:t>
        <a:bodyPr/>
        <a:lstStyle/>
        <a:p>
          <a:endParaRPr lang="es-MX" sz="3200"/>
        </a:p>
      </dgm:t>
    </dgm:pt>
    <dgm:pt modelId="{6DB10A2D-A4C0-4B37-8B92-9A39362F7245}" type="sibTrans" cxnId="{BBFCBF5A-A011-4FA0-B64D-612B00CAEDD5}">
      <dgm:prSet custT="1"/>
      <dgm:spPr/>
      <dgm:t>
        <a:bodyPr/>
        <a:lstStyle/>
        <a:p>
          <a:endParaRPr lang="es-MX" sz="1050"/>
        </a:p>
      </dgm:t>
    </dgm:pt>
    <dgm:pt modelId="{FF536C3F-0DE0-4F5C-BCC5-F6FFB8E5D03C}">
      <dgm:prSet phldrT="[Texto]" custT="1"/>
      <dgm:spPr/>
      <dgm:t>
        <a:bodyPr/>
        <a:lstStyle/>
        <a:p>
          <a:r>
            <a:rPr lang="es-MX" sz="1100" b="1" dirty="0" smtClean="0"/>
            <a:t>Reforma a la Ley Federal para prevenir y eliminar la discriminación </a:t>
          </a:r>
        </a:p>
        <a:p>
          <a:r>
            <a:rPr lang="es-MX" sz="1100" b="1" dirty="0" smtClean="0"/>
            <a:t>2014</a:t>
          </a:r>
          <a:endParaRPr lang="es-MX" sz="1100" b="1" dirty="0"/>
        </a:p>
      </dgm:t>
    </dgm:pt>
    <dgm:pt modelId="{B1EE1F87-09FC-4859-983D-FD5BDBD9F087}" type="parTrans" cxnId="{51E10E15-211D-46B4-A8C9-48ACA9762187}">
      <dgm:prSet/>
      <dgm:spPr/>
      <dgm:t>
        <a:bodyPr/>
        <a:lstStyle/>
        <a:p>
          <a:endParaRPr lang="es-MX" sz="3200"/>
        </a:p>
      </dgm:t>
    </dgm:pt>
    <dgm:pt modelId="{2F9EF2BE-5561-47B7-A841-D654D9C1F866}" type="sibTrans" cxnId="{51E10E15-211D-46B4-A8C9-48ACA9762187}">
      <dgm:prSet custT="1"/>
      <dgm:spPr/>
      <dgm:t>
        <a:bodyPr/>
        <a:lstStyle/>
        <a:p>
          <a:endParaRPr lang="es-MX" sz="1050"/>
        </a:p>
      </dgm:t>
    </dgm:pt>
    <dgm:pt modelId="{1E8445AC-F26F-45D5-969E-B1E7C6EF14E5}">
      <dgm:prSet custT="1"/>
      <dgm:spPr/>
      <dgm:t>
        <a:bodyPr/>
        <a:lstStyle/>
        <a:p>
          <a:r>
            <a:rPr lang="es-MX" sz="1200" dirty="0" smtClean="0"/>
            <a:t>Programa Nacional para la Igualdad y la No Discriminación (</a:t>
          </a:r>
          <a:r>
            <a:rPr lang="es-MX" sz="1200" b="1" dirty="0" smtClean="0"/>
            <a:t>PRONAIND</a:t>
          </a:r>
          <a:r>
            <a:rPr lang="es-MX" sz="1200" dirty="0" smtClean="0"/>
            <a:t>)</a:t>
          </a:r>
        </a:p>
        <a:p>
          <a:r>
            <a:rPr lang="es-MX" sz="1200" dirty="0" smtClean="0"/>
            <a:t>2014</a:t>
          </a:r>
        </a:p>
        <a:p>
          <a:r>
            <a:rPr lang="es-MX" sz="1200" dirty="0" smtClean="0"/>
            <a:t>(Programa Especial)</a:t>
          </a:r>
          <a:endParaRPr lang="es-MX" sz="1200" dirty="0"/>
        </a:p>
      </dgm:t>
    </dgm:pt>
    <dgm:pt modelId="{14B05E52-E9A4-44A0-A4AB-DADBEB312A1E}" type="parTrans" cxnId="{1BAE4C89-FC6B-4809-9426-8C1993BCE577}">
      <dgm:prSet/>
      <dgm:spPr/>
      <dgm:t>
        <a:bodyPr/>
        <a:lstStyle/>
        <a:p>
          <a:endParaRPr lang="es-MX" sz="3200"/>
        </a:p>
      </dgm:t>
    </dgm:pt>
    <dgm:pt modelId="{0FA635F1-B667-4DE7-8A77-E073A3009F16}" type="sibTrans" cxnId="{1BAE4C89-FC6B-4809-9426-8C1993BCE577}">
      <dgm:prSet/>
      <dgm:spPr/>
      <dgm:t>
        <a:bodyPr/>
        <a:lstStyle/>
        <a:p>
          <a:endParaRPr lang="es-MX" sz="3200"/>
        </a:p>
      </dgm:t>
    </dgm:pt>
    <dgm:pt modelId="{C8E7E377-3B8D-400B-B5B0-71E515654A4B}" type="pres">
      <dgm:prSet presAssocID="{E5F61D57-D3A3-430F-8D90-CDCB04D807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1EB0E5F-E156-43DC-A561-D8FAA3FB9747}" type="pres">
      <dgm:prSet presAssocID="{8999E79F-47EB-4F78-AD1A-C66F7C81ADBF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E15D68-D0E7-4FA3-9F6F-B589C16BC276}" type="pres">
      <dgm:prSet presAssocID="{057F11D7-A158-4472-BBB7-703DBE81C8C1}" presName="sibTrans" presStyleLbl="sibTrans2D1" presStyleIdx="0" presStyleCnt="9"/>
      <dgm:spPr/>
      <dgm:t>
        <a:bodyPr/>
        <a:lstStyle/>
        <a:p>
          <a:endParaRPr lang="es-MX"/>
        </a:p>
      </dgm:t>
    </dgm:pt>
    <dgm:pt modelId="{64805456-2CAD-494B-BD88-5C17DB6061FD}" type="pres">
      <dgm:prSet presAssocID="{057F11D7-A158-4472-BBB7-703DBE81C8C1}" presName="connectorText" presStyleLbl="sibTrans2D1" presStyleIdx="0" presStyleCnt="9"/>
      <dgm:spPr/>
      <dgm:t>
        <a:bodyPr/>
        <a:lstStyle/>
        <a:p>
          <a:endParaRPr lang="es-MX"/>
        </a:p>
      </dgm:t>
    </dgm:pt>
    <dgm:pt modelId="{1823E076-0561-4769-8917-CABB318A50BF}" type="pres">
      <dgm:prSet presAssocID="{3677DB08-742A-487B-AD4E-75B29B81ACD4}" presName="node" presStyleLbl="node1" presStyleIdx="1" presStyleCnt="10" custScaleX="127339" custScaleY="16648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F58280-35ED-43B6-993C-4F06D6AE609A}" type="pres">
      <dgm:prSet presAssocID="{A670F77F-332D-4C38-906C-6A5014C3D8D3}" presName="sibTrans" presStyleLbl="sibTrans2D1" presStyleIdx="1" presStyleCnt="9"/>
      <dgm:spPr/>
      <dgm:t>
        <a:bodyPr/>
        <a:lstStyle/>
        <a:p>
          <a:endParaRPr lang="es-MX"/>
        </a:p>
      </dgm:t>
    </dgm:pt>
    <dgm:pt modelId="{1E904124-E65F-46C0-B38A-C719B5DF71FE}" type="pres">
      <dgm:prSet presAssocID="{A670F77F-332D-4C38-906C-6A5014C3D8D3}" presName="connectorText" presStyleLbl="sibTrans2D1" presStyleIdx="1" presStyleCnt="9"/>
      <dgm:spPr/>
      <dgm:t>
        <a:bodyPr/>
        <a:lstStyle/>
        <a:p>
          <a:endParaRPr lang="es-MX"/>
        </a:p>
      </dgm:t>
    </dgm:pt>
    <dgm:pt modelId="{8C0652C3-4107-4627-9A74-B8274FAD45B3}" type="pres">
      <dgm:prSet presAssocID="{AC6FC730-156E-440B-83CD-EC82BEA9E506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5A56DC-3AF9-4C80-8E54-C943A1B37CE9}" type="pres">
      <dgm:prSet presAssocID="{95E9E3F5-D498-4033-BA8D-5F660BF36001}" presName="sibTrans" presStyleLbl="sibTrans2D1" presStyleIdx="2" presStyleCnt="9"/>
      <dgm:spPr/>
      <dgm:t>
        <a:bodyPr/>
        <a:lstStyle/>
        <a:p>
          <a:endParaRPr lang="es-MX"/>
        </a:p>
      </dgm:t>
    </dgm:pt>
    <dgm:pt modelId="{AFABAE6E-0677-4F20-BBB9-150C839E0C3A}" type="pres">
      <dgm:prSet presAssocID="{95E9E3F5-D498-4033-BA8D-5F660BF36001}" presName="connectorText" presStyleLbl="sibTrans2D1" presStyleIdx="2" presStyleCnt="9"/>
      <dgm:spPr/>
      <dgm:t>
        <a:bodyPr/>
        <a:lstStyle/>
        <a:p>
          <a:endParaRPr lang="es-MX"/>
        </a:p>
      </dgm:t>
    </dgm:pt>
    <dgm:pt modelId="{6B3415F2-5065-40B4-A9B1-7B2A5ABDB3AE}" type="pres">
      <dgm:prSet presAssocID="{3C1BC5F7-7182-47D8-8A50-BA4EDE24B7AA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11C8AFA-E576-4812-9D9D-A349B2CE0ABE}" type="pres">
      <dgm:prSet presAssocID="{C8EDD7DF-1BC3-412F-A62C-3A1ABC8D056C}" presName="sibTrans" presStyleLbl="sibTrans2D1" presStyleIdx="3" presStyleCnt="9"/>
      <dgm:spPr/>
      <dgm:t>
        <a:bodyPr/>
        <a:lstStyle/>
        <a:p>
          <a:endParaRPr lang="es-MX"/>
        </a:p>
      </dgm:t>
    </dgm:pt>
    <dgm:pt modelId="{C556CB75-1EE7-41FB-9DAB-0131E8DEF796}" type="pres">
      <dgm:prSet presAssocID="{C8EDD7DF-1BC3-412F-A62C-3A1ABC8D056C}" presName="connectorText" presStyleLbl="sibTrans2D1" presStyleIdx="3" presStyleCnt="9"/>
      <dgm:spPr/>
      <dgm:t>
        <a:bodyPr/>
        <a:lstStyle/>
        <a:p>
          <a:endParaRPr lang="es-MX"/>
        </a:p>
      </dgm:t>
    </dgm:pt>
    <dgm:pt modelId="{30563EF5-074A-4182-8A59-9DE54D543BE7}" type="pres">
      <dgm:prSet presAssocID="{815F1610-37F8-4E2A-9456-C4D5B3F586E7}" presName="node" presStyleLbl="node1" presStyleIdx="4" presStyleCnt="10" custLinFactNeighborX="-880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3E196B-E0D3-4F98-9A9E-6BEE1996420D}" type="pres">
      <dgm:prSet presAssocID="{9E3541A9-F4DD-4265-85CC-30C2369B6C7F}" presName="sibTrans" presStyleLbl="sibTrans2D1" presStyleIdx="4" presStyleCnt="9"/>
      <dgm:spPr/>
      <dgm:t>
        <a:bodyPr/>
        <a:lstStyle/>
        <a:p>
          <a:endParaRPr lang="es-MX"/>
        </a:p>
      </dgm:t>
    </dgm:pt>
    <dgm:pt modelId="{57C6877D-70B0-4471-ABB1-63C8451C0015}" type="pres">
      <dgm:prSet presAssocID="{9E3541A9-F4DD-4265-85CC-30C2369B6C7F}" presName="connectorText" presStyleLbl="sibTrans2D1" presStyleIdx="4" presStyleCnt="9"/>
      <dgm:spPr/>
      <dgm:t>
        <a:bodyPr/>
        <a:lstStyle/>
        <a:p>
          <a:endParaRPr lang="es-MX"/>
        </a:p>
      </dgm:t>
    </dgm:pt>
    <dgm:pt modelId="{6E235664-1D7F-4E4D-B267-DE8EC1A82041}" type="pres">
      <dgm:prSet presAssocID="{D8E34003-99FC-495D-8178-788249A4D2C9}" presName="node" presStyleLbl="node1" presStyleIdx="5" presStyleCnt="10" custScaleX="133485" custScaleY="114215" custLinFactNeighborX="-3042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D9825EF-D7A3-4173-AACB-948E7E8630F6}" type="pres">
      <dgm:prSet presAssocID="{33285CC8-CE96-45D0-B476-68D411CFA201}" presName="sibTrans" presStyleLbl="sibTrans2D1" presStyleIdx="5" presStyleCnt="9"/>
      <dgm:spPr/>
      <dgm:t>
        <a:bodyPr/>
        <a:lstStyle/>
        <a:p>
          <a:endParaRPr lang="es-MX"/>
        </a:p>
      </dgm:t>
    </dgm:pt>
    <dgm:pt modelId="{98A6D0B9-17E1-4868-867C-A9304ED2BA88}" type="pres">
      <dgm:prSet presAssocID="{33285CC8-CE96-45D0-B476-68D411CFA201}" presName="connectorText" presStyleLbl="sibTrans2D1" presStyleIdx="5" presStyleCnt="9"/>
      <dgm:spPr/>
      <dgm:t>
        <a:bodyPr/>
        <a:lstStyle/>
        <a:p>
          <a:endParaRPr lang="es-MX"/>
        </a:p>
      </dgm:t>
    </dgm:pt>
    <dgm:pt modelId="{8B71626A-00BE-48E5-9AF8-E72A02789E7D}" type="pres">
      <dgm:prSet presAssocID="{B4AAE378-C832-41ED-AA3B-5FDA03EA462D}" presName="node" presStyleLbl="node1" presStyleIdx="6" presStyleCnt="10" custScaleX="132719" custScaleY="114215" custLinFactNeighborX="-41637" custLinFactNeighborY="26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3DFA0A-697B-42E1-897C-5F41F758D921}" type="pres">
      <dgm:prSet presAssocID="{9CD6638E-0E43-45EF-A3D3-C5A4A96A143B}" presName="sibTrans" presStyleLbl="sibTrans2D1" presStyleIdx="6" presStyleCnt="9"/>
      <dgm:spPr/>
      <dgm:t>
        <a:bodyPr/>
        <a:lstStyle/>
        <a:p>
          <a:endParaRPr lang="es-MX"/>
        </a:p>
      </dgm:t>
    </dgm:pt>
    <dgm:pt modelId="{9BC1575B-8B49-4095-9447-6C07166A793C}" type="pres">
      <dgm:prSet presAssocID="{9CD6638E-0E43-45EF-A3D3-C5A4A96A143B}" presName="connectorText" presStyleLbl="sibTrans2D1" presStyleIdx="6" presStyleCnt="9"/>
      <dgm:spPr/>
      <dgm:t>
        <a:bodyPr/>
        <a:lstStyle/>
        <a:p>
          <a:endParaRPr lang="es-MX"/>
        </a:p>
      </dgm:t>
    </dgm:pt>
    <dgm:pt modelId="{30757531-ACFB-437D-8EE8-DDE65F85A4A1}" type="pres">
      <dgm:prSet presAssocID="{93EF223A-B36E-4649-9864-006FE51A495C}" presName="node" presStyleLbl="node1" presStyleIdx="7" presStyleCnt="10" custLinFactNeighborX="-28825" custLinFactNeighborY="133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DE9445-5A26-4A99-90AC-4019D490D189}" type="pres">
      <dgm:prSet presAssocID="{6DB10A2D-A4C0-4B37-8B92-9A39362F7245}" presName="sibTrans" presStyleLbl="sibTrans2D1" presStyleIdx="7" presStyleCnt="9"/>
      <dgm:spPr/>
      <dgm:t>
        <a:bodyPr/>
        <a:lstStyle/>
        <a:p>
          <a:endParaRPr lang="es-MX"/>
        </a:p>
      </dgm:t>
    </dgm:pt>
    <dgm:pt modelId="{C9D33515-B7A8-40D6-BCF8-E0FDE56DF328}" type="pres">
      <dgm:prSet presAssocID="{6DB10A2D-A4C0-4B37-8B92-9A39362F7245}" presName="connectorText" presStyleLbl="sibTrans2D1" presStyleIdx="7" presStyleCnt="9"/>
      <dgm:spPr/>
      <dgm:t>
        <a:bodyPr/>
        <a:lstStyle/>
        <a:p>
          <a:endParaRPr lang="es-MX"/>
        </a:p>
      </dgm:t>
    </dgm:pt>
    <dgm:pt modelId="{D4D0C047-5776-49B1-8C18-E74F3B089DB3}" type="pres">
      <dgm:prSet presAssocID="{FF536C3F-0DE0-4F5C-BCC5-F6FFB8E5D03C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E03514C-F25C-492F-B3BE-929A8A0B10A3}" type="pres">
      <dgm:prSet presAssocID="{2F9EF2BE-5561-47B7-A841-D654D9C1F866}" presName="sibTrans" presStyleLbl="sibTrans2D1" presStyleIdx="8" presStyleCnt="9"/>
      <dgm:spPr/>
      <dgm:t>
        <a:bodyPr/>
        <a:lstStyle/>
        <a:p>
          <a:endParaRPr lang="es-MX"/>
        </a:p>
      </dgm:t>
    </dgm:pt>
    <dgm:pt modelId="{40FF6B7D-11CC-47DA-AE93-0655BB7B314F}" type="pres">
      <dgm:prSet presAssocID="{2F9EF2BE-5561-47B7-A841-D654D9C1F866}" presName="connectorText" presStyleLbl="sibTrans2D1" presStyleIdx="8" presStyleCnt="9"/>
      <dgm:spPr/>
      <dgm:t>
        <a:bodyPr/>
        <a:lstStyle/>
        <a:p>
          <a:endParaRPr lang="es-MX"/>
        </a:p>
      </dgm:t>
    </dgm:pt>
    <dgm:pt modelId="{A6790B5B-6594-41A2-9AC5-C99C177485BB}" type="pres">
      <dgm:prSet presAssocID="{1E8445AC-F26F-45D5-969E-B1E7C6EF14E5}" presName="node" presStyleLbl="node1" presStyleIdx="9" presStyleCnt="10" custScaleX="134882" custScaleY="11246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08A15BD-28F4-4758-9941-B70F40334AB0}" type="presOf" srcId="{815F1610-37F8-4E2A-9456-C4D5B3F586E7}" destId="{30563EF5-074A-4182-8A59-9DE54D543BE7}" srcOrd="0" destOrd="0" presId="urn:microsoft.com/office/officeart/2005/8/layout/process5"/>
    <dgm:cxn modelId="{D13B5FCF-5355-45E0-8496-159BC22F4F96}" type="presOf" srcId="{057F11D7-A158-4472-BBB7-703DBE81C8C1}" destId="{64805456-2CAD-494B-BD88-5C17DB6061FD}" srcOrd="1" destOrd="0" presId="urn:microsoft.com/office/officeart/2005/8/layout/process5"/>
    <dgm:cxn modelId="{93047F64-EFD0-46F3-832C-CD1CADD32F9D}" type="presOf" srcId="{6DB10A2D-A4C0-4B37-8B92-9A39362F7245}" destId="{14DE9445-5A26-4A99-90AC-4019D490D189}" srcOrd="0" destOrd="0" presId="urn:microsoft.com/office/officeart/2005/8/layout/process5"/>
    <dgm:cxn modelId="{7381EF24-2468-48CB-AE70-673994838B1B}" type="presOf" srcId="{C8EDD7DF-1BC3-412F-A62C-3A1ABC8D056C}" destId="{511C8AFA-E576-4812-9D9D-A349B2CE0ABE}" srcOrd="0" destOrd="0" presId="urn:microsoft.com/office/officeart/2005/8/layout/process5"/>
    <dgm:cxn modelId="{261948B2-1436-400C-A817-316C7DC06E81}" type="presOf" srcId="{6DB10A2D-A4C0-4B37-8B92-9A39362F7245}" destId="{C9D33515-B7A8-40D6-BCF8-E0FDE56DF328}" srcOrd="1" destOrd="0" presId="urn:microsoft.com/office/officeart/2005/8/layout/process5"/>
    <dgm:cxn modelId="{CE2EB457-AFBB-4167-8D1F-5438E784AB59}" srcId="{E5F61D57-D3A3-430F-8D90-CDCB04D8070C}" destId="{D8E34003-99FC-495D-8178-788249A4D2C9}" srcOrd="5" destOrd="0" parTransId="{811056D0-126C-4093-9C4F-A58999FFEAAD}" sibTransId="{33285CC8-CE96-45D0-B476-68D411CFA201}"/>
    <dgm:cxn modelId="{15462BD1-38DD-4EBB-8792-6C4A79092BC2}" srcId="{E5F61D57-D3A3-430F-8D90-CDCB04D8070C}" destId="{3677DB08-742A-487B-AD4E-75B29B81ACD4}" srcOrd="1" destOrd="0" parTransId="{AD904FF3-BB0E-4868-903D-7999A6340255}" sibTransId="{A670F77F-332D-4C38-906C-6A5014C3D8D3}"/>
    <dgm:cxn modelId="{599251B4-F4C3-414B-8610-AAA28A41E1E7}" type="presOf" srcId="{8999E79F-47EB-4F78-AD1A-C66F7C81ADBF}" destId="{B1EB0E5F-E156-43DC-A561-D8FAA3FB9747}" srcOrd="0" destOrd="0" presId="urn:microsoft.com/office/officeart/2005/8/layout/process5"/>
    <dgm:cxn modelId="{5D8880BF-48C4-4932-9E84-0BE07C1556D7}" type="presOf" srcId="{95E9E3F5-D498-4033-BA8D-5F660BF36001}" destId="{AFABAE6E-0677-4F20-BBB9-150C839E0C3A}" srcOrd="1" destOrd="0" presId="urn:microsoft.com/office/officeart/2005/8/layout/process5"/>
    <dgm:cxn modelId="{4614339A-EBCF-4678-B3DC-283BE3EB9024}" type="presOf" srcId="{AC6FC730-156E-440B-83CD-EC82BEA9E506}" destId="{8C0652C3-4107-4627-9A74-B8274FAD45B3}" srcOrd="0" destOrd="0" presId="urn:microsoft.com/office/officeart/2005/8/layout/process5"/>
    <dgm:cxn modelId="{6FD68E42-E6A8-4B99-A89F-14897EB1CBE3}" type="presOf" srcId="{B4AAE378-C832-41ED-AA3B-5FDA03EA462D}" destId="{8B71626A-00BE-48E5-9AF8-E72A02789E7D}" srcOrd="0" destOrd="0" presId="urn:microsoft.com/office/officeart/2005/8/layout/process5"/>
    <dgm:cxn modelId="{729D7949-DBE4-49FA-B697-A33B9BDA076B}" type="presOf" srcId="{3C1BC5F7-7182-47D8-8A50-BA4EDE24B7AA}" destId="{6B3415F2-5065-40B4-A9B1-7B2A5ABDB3AE}" srcOrd="0" destOrd="0" presId="urn:microsoft.com/office/officeart/2005/8/layout/process5"/>
    <dgm:cxn modelId="{AE3FF517-0AFF-4D7D-A269-8616C7D706D9}" type="presOf" srcId="{33285CC8-CE96-45D0-B476-68D411CFA201}" destId="{98A6D0B9-17E1-4868-867C-A9304ED2BA88}" srcOrd="1" destOrd="0" presId="urn:microsoft.com/office/officeart/2005/8/layout/process5"/>
    <dgm:cxn modelId="{B532A3D4-6039-4C87-A834-9538618E8211}" type="presOf" srcId="{9E3541A9-F4DD-4265-85CC-30C2369B6C7F}" destId="{57C6877D-70B0-4471-ABB1-63C8451C0015}" srcOrd="1" destOrd="0" presId="urn:microsoft.com/office/officeart/2005/8/layout/process5"/>
    <dgm:cxn modelId="{67DC37ED-E227-4851-8048-CDA6A2949ED0}" srcId="{E5F61D57-D3A3-430F-8D90-CDCB04D8070C}" destId="{B4AAE378-C832-41ED-AA3B-5FDA03EA462D}" srcOrd="6" destOrd="0" parTransId="{448D7E16-D88F-48A0-8F69-7176349B3887}" sibTransId="{9CD6638E-0E43-45EF-A3D3-C5A4A96A143B}"/>
    <dgm:cxn modelId="{18B6F239-1438-43E7-9667-6F2988A316FE}" srcId="{E5F61D57-D3A3-430F-8D90-CDCB04D8070C}" destId="{3C1BC5F7-7182-47D8-8A50-BA4EDE24B7AA}" srcOrd="3" destOrd="0" parTransId="{A6F895F4-56EE-4E6E-99FC-C944E82D8E9C}" sibTransId="{C8EDD7DF-1BC3-412F-A62C-3A1ABC8D056C}"/>
    <dgm:cxn modelId="{1BAE4C89-FC6B-4809-9426-8C1993BCE577}" srcId="{E5F61D57-D3A3-430F-8D90-CDCB04D8070C}" destId="{1E8445AC-F26F-45D5-969E-B1E7C6EF14E5}" srcOrd="9" destOrd="0" parTransId="{14B05E52-E9A4-44A0-A4AB-DADBEB312A1E}" sibTransId="{0FA635F1-B667-4DE7-8A77-E073A3009F16}"/>
    <dgm:cxn modelId="{E31333C9-3C85-45B2-BB12-C856C51C4026}" type="presOf" srcId="{2F9EF2BE-5561-47B7-A841-D654D9C1F866}" destId="{40FF6B7D-11CC-47DA-AE93-0655BB7B314F}" srcOrd="1" destOrd="0" presId="urn:microsoft.com/office/officeart/2005/8/layout/process5"/>
    <dgm:cxn modelId="{51E10E15-211D-46B4-A8C9-48ACA9762187}" srcId="{E5F61D57-D3A3-430F-8D90-CDCB04D8070C}" destId="{FF536C3F-0DE0-4F5C-BCC5-F6FFB8E5D03C}" srcOrd="8" destOrd="0" parTransId="{B1EE1F87-09FC-4859-983D-FD5BDBD9F087}" sibTransId="{2F9EF2BE-5561-47B7-A841-D654D9C1F866}"/>
    <dgm:cxn modelId="{BBFCBF5A-A011-4FA0-B64D-612B00CAEDD5}" srcId="{E5F61D57-D3A3-430F-8D90-CDCB04D8070C}" destId="{93EF223A-B36E-4649-9864-006FE51A495C}" srcOrd="7" destOrd="0" parTransId="{0CA3B30B-2939-4530-ABC7-49690A033691}" sibTransId="{6DB10A2D-A4C0-4B37-8B92-9A39362F7245}"/>
    <dgm:cxn modelId="{5FA88B12-269E-493F-9D13-95797AEF6282}" type="presOf" srcId="{2F9EF2BE-5561-47B7-A841-D654D9C1F866}" destId="{CE03514C-F25C-492F-B3BE-929A8A0B10A3}" srcOrd="0" destOrd="0" presId="urn:microsoft.com/office/officeart/2005/8/layout/process5"/>
    <dgm:cxn modelId="{6B317033-B159-41F5-90F6-79ADD56CA593}" type="presOf" srcId="{A670F77F-332D-4C38-906C-6A5014C3D8D3}" destId="{91F58280-35ED-43B6-993C-4F06D6AE609A}" srcOrd="0" destOrd="0" presId="urn:microsoft.com/office/officeart/2005/8/layout/process5"/>
    <dgm:cxn modelId="{28CAA27E-E156-4B67-B59C-A0ABBCD8FE81}" type="presOf" srcId="{FF536C3F-0DE0-4F5C-BCC5-F6FFB8E5D03C}" destId="{D4D0C047-5776-49B1-8C18-E74F3B089DB3}" srcOrd="0" destOrd="0" presId="urn:microsoft.com/office/officeart/2005/8/layout/process5"/>
    <dgm:cxn modelId="{74C13B4F-7F49-4C91-BA91-19CC85A04611}" type="presOf" srcId="{1E8445AC-F26F-45D5-969E-B1E7C6EF14E5}" destId="{A6790B5B-6594-41A2-9AC5-C99C177485BB}" srcOrd="0" destOrd="0" presId="urn:microsoft.com/office/officeart/2005/8/layout/process5"/>
    <dgm:cxn modelId="{750F29E7-45C8-48B7-B4C7-5B38210455FC}" type="presOf" srcId="{9CD6638E-0E43-45EF-A3D3-C5A4A96A143B}" destId="{D43DFA0A-697B-42E1-897C-5F41F758D921}" srcOrd="0" destOrd="0" presId="urn:microsoft.com/office/officeart/2005/8/layout/process5"/>
    <dgm:cxn modelId="{CC8F7245-34B5-4C39-B7C2-E9CA830C8F3B}" type="presOf" srcId="{A670F77F-332D-4C38-906C-6A5014C3D8D3}" destId="{1E904124-E65F-46C0-B38A-C719B5DF71FE}" srcOrd="1" destOrd="0" presId="urn:microsoft.com/office/officeart/2005/8/layout/process5"/>
    <dgm:cxn modelId="{F1A84867-CA39-464D-A792-026B81DD3E70}" srcId="{E5F61D57-D3A3-430F-8D90-CDCB04D8070C}" destId="{815F1610-37F8-4E2A-9456-C4D5B3F586E7}" srcOrd="4" destOrd="0" parTransId="{44B39760-38B9-46AB-B288-9E52B2074B57}" sibTransId="{9E3541A9-F4DD-4265-85CC-30C2369B6C7F}"/>
    <dgm:cxn modelId="{60682CDE-21EC-40C1-885F-0322B6340D16}" srcId="{E5F61D57-D3A3-430F-8D90-CDCB04D8070C}" destId="{8999E79F-47EB-4F78-AD1A-C66F7C81ADBF}" srcOrd="0" destOrd="0" parTransId="{F9ACC149-A88C-4A88-B31D-75F34B13EB9E}" sibTransId="{057F11D7-A158-4472-BBB7-703DBE81C8C1}"/>
    <dgm:cxn modelId="{708BD0B4-03B6-46CD-B4C5-E3D113AA6AB7}" type="presOf" srcId="{95E9E3F5-D498-4033-BA8D-5F660BF36001}" destId="{D35A56DC-3AF9-4C80-8E54-C943A1B37CE9}" srcOrd="0" destOrd="0" presId="urn:microsoft.com/office/officeart/2005/8/layout/process5"/>
    <dgm:cxn modelId="{95B8AC94-AEC9-4445-A0EB-F8BB925B3DF9}" type="presOf" srcId="{D8E34003-99FC-495D-8178-788249A4D2C9}" destId="{6E235664-1D7F-4E4D-B267-DE8EC1A82041}" srcOrd="0" destOrd="0" presId="urn:microsoft.com/office/officeart/2005/8/layout/process5"/>
    <dgm:cxn modelId="{E9804C3C-068D-4794-9736-BC24DCFADA20}" type="presOf" srcId="{E5F61D57-D3A3-430F-8D90-CDCB04D8070C}" destId="{C8E7E377-3B8D-400B-B5B0-71E515654A4B}" srcOrd="0" destOrd="0" presId="urn:microsoft.com/office/officeart/2005/8/layout/process5"/>
    <dgm:cxn modelId="{3EC21782-F76D-43A8-918B-08BCB491C542}" srcId="{E5F61D57-D3A3-430F-8D90-CDCB04D8070C}" destId="{AC6FC730-156E-440B-83CD-EC82BEA9E506}" srcOrd="2" destOrd="0" parTransId="{F2C35A0E-0E31-4BC6-AACB-504E24FEEA1D}" sibTransId="{95E9E3F5-D498-4033-BA8D-5F660BF36001}"/>
    <dgm:cxn modelId="{E194B9DE-0088-4A47-8CC0-CE5B4818DB78}" type="presOf" srcId="{057F11D7-A158-4472-BBB7-703DBE81C8C1}" destId="{79E15D68-D0E7-4FA3-9F6F-B589C16BC276}" srcOrd="0" destOrd="0" presId="urn:microsoft.com/office/officeart/2005/8/layout/process5"/>
    <dgm:cxn modelId="{0A78DC13-8BA3-456A-82FD-438F70CC974A}" type="presOf" srcId="{3677DB08-742A-487B-AD4E-75B29B81ACD4}" destId="{1823E076-0561-4769-8917-CABB318A50BF}" srcOrd="0" destOrd="0" presId="urn:microsoft.com/office/officeart/2005/8/layout/process5"/>
    <dgm:cxn modelId="{2CF4A0A3-26C8-4CC1-A636-C0FC652848B4}" type="presOf" srcId="{93EF223A-B36E-4649-9864-006FE51A495C}" destId="{30757531-ACFB-437D-8EE8-DDE65F85A4A1}" srcOrd="0" destOrd="0" presId="urn:microsoft.com/office/officeart/2005/8/layout/process5"/>
    <dgm:cxn modelId="{F9B0F53D-013B-493A-BBC8-4D014F134C93}" type="presOf" srcId="{9CD6638E-0E43-45EF-A3D3-C5A4A96A143B}" destId="{9BC1575B-8B49-4095-9447-6C07166A793C}" srcOrd="1" destOrd="0" presId="urn:microsoft.com/office/officeart/2005/8/layout/process5"/>
    <dgm:cxn modelId="{1FB38B51-A33D-41AB-86F6-AFFFB54FF119}" type="presOf" srcId="{33285CC8-CE96-45D0-B476-68D411CFA201}" destId="{8D9825EF-D7A3-4173-AACB-948E7E8630F6}" srcOrd="0" destOrd="0" presId="urn:microsoft.com/office/officeart/2005/8/layout/process5"/>
    <dgm:cxn modelId="{9981D659-05F4-4D07-9986-FEE5FEE6ABD5}" type="presOf" srcId="{9E3541A9-F4DD-4265-85CC-30C2369B6C7F}" destId="{043E196B-E0D3-4F98-9A9E-6BEE1996420D}" srcOrd="0" destOrd="0" presId="urn:microsoft.com/office/officeart/2005/8/layout/process5"/>
    <dgm:cxn modelId="{E13F6BB0-546A-40F3-A4F2-62F3F75D2652}" type="presOf" srcId="{C8EDD7DF-1BC3-412F-A62C-3A1ABC8D056C}" destId="{C556CB75-1EE7-41FB-9DAB-0131E8DEF796}" srcOrd="1" destOrd="0" presId="urn:microsoft.com/office/officeart/2005/8/layout/process5"/>
    <dgm:cxn modelId="{434EE88B-384A-4046-8CAB-3A4DE3E43346}" type="presParOf" srcId="{C8E7E377-3B8D-400B-B5B0-71E515654A4B}" destId="{B1EB0E5F-E156-43DC-A561-D8FAA3FB9747}" srcOrd="0" destOrd="0" presId="urn:microsoft.com/office/officeart/2005/8/layout/process5"/>
    <dgm:cxn modelId="{BFBC0C28-04CF-4B82-930A-96F9433110B6}" type="presParOf" srcId="{C8E7E377-3B8D-400B-B5B0-71E515654A4B}" destId="{79E15D68-D0E7-4FA3-9F6F-B589C16BC276}" srcOrd="1" destOrd="0" presId="urn:microsoft.com/office/officeart/2005/8/layout/process5"/>
    <dgm:cxn modelId="{6350E959-BAAB-4DC3-90D5-A006D0F8D154}" type="presParOf" srcId="{79E15D68-D0E7-4FA3-9F6F-B589C16BC276}" destId="{64805456-2CAD-494B-BD88-5C17DB6061FD}" srcOrd="0" destOrd="0" presId="urn:microsoft.com/office/officeart/2005/8/layout/process5"/>
    <dgm:cxn modelId="{AA53333B-3FE3-479A-8826-64EAC8CAD722}" type="presParOf" srcId="{C8E7E377-3B8D-400B-B5B0-71E515654A4B}" destId="{1823E076-0561-4769-8917-CABB318A50BF}" srcOrd="2" destOrd="0" presId="urn:microsoft.com/office/officeart/2005/8/layout/process5"/>
    <dgm:cxn modelId="{37381EA7-1099-4307-8581-4B84C1A397B2}" type="presParOf" srcId="{C8E7E377-3B8D-400B-B5B0-71E515654A4B}" destId="{91F58280-35ED-43B6-993C-4F06D6AE609A}" srcOrd="3" destOrd="0" presId="urn:microsoft.com/office/officeart/2005/8/layout/process5"/>
    <dgm:cxn modelId="{63F4B396-415E-481B-9651-DF91981BBADD}" type="presParOf" srcId="{91F58280-35ED-43B6-993C-4F06D6AE609A}" destId="{1E904124-E65F-46C0-B38A-C719B5DF71FE}" srcOrd="0" destOrd="0" presId="urn:microsoft.com/office/officeart/2005/8/layout/process5"/>
    <dgm:cxn modelId="{271E331C-1799-4A4F-8F6E-B23728D3A69D}" type="presParOf" srcId="{C8E7E377-3B8D-400B-B5B0-71E515654A4B}" destId="{8C0652C3-4107-4627-9A74-B8274FAD45B3}" srcOrd="4" destOrd="0" presId="urn:microsoft.com/office/officeart/2005/8/layout/process5"/>
    <dgm:cxn modelId="{AAD892EB-A283-484C-9EB1-9C24C66C6E96}" type="presParOf" srcId="{C8E7E377-3B8D-400B-B5B0-71E515654A4B}" destId="{D35A56DC-3AF9-4C80-8E54-C943A1B37CE9}" srcOrd="5" destOrd="0" presId="urn:microsoft.com/office/officeart/2005/8/layout/process5"/>
    <dgm:cxn modelId="{8579372D-68E3-4FB6-97FF-540C3E5EE06E}" type="presParOf" srcId="{D35A56DC-3AF9-4C80-8E54-C943A1B37CE9}" destId="{AFABAE6E-0677-4F20-BBB9-150C839E0C3A}" srcOrd="0" destOrd="0" presId="urn:microsoft.com/office/officeart/2005/8/layout/process5"/>
    <dgm:cxn modelId="{26BDC69C-E075-4844-A0C7-9E5CDF84586E}" type="presParOf" srcId="{C8E7E377-3B8D-400B-B5B0-71E515654A4B}" destId="{6B3415F2-5065-40B4-A9B1-7B2A5ABDB3AE}" srcOrd="6" destOrd="0" presId="urn:microsoft.com/office/officeart/2005/8/layout/process5"/>
    <dgm:cxn modelId="{AD8E89F5-919D-471B-A334-BCF03D9E1F79}" type="presParOf" srcId="{C8E7E377-3B8D-400B-B5B0-71E515654A4B}" destId="{511C8AFA-E576-4812-9D9D-A349B2CE0ABE}" srcOrd="7" destOrd="0" presId="urn:microsoft.com/office/officeart/2005/8/layout/process5"/>
    <dgm:cxn modelId="{9EEED214-7D99-4DB9-8895-32CEA8BA6A97}" type="presParOf" srcId="{511C8AFA-E576-4812-9D9D-A349B2CE0ABE}" destId="{C556CB75-1EE7-41FB-9DAB-0131E8DEF796}" srcOrd="0" destOrd="0" presId="urn:microsoft.com/office/officeart/2005/8/layout/process5"/>
    <dgm:cxn modelId="{D0826B65-A3F8-481E-85A9-B562D97C6D4D}" type="presParOf" srcId="{C8E7E377-3B8D-400B-B5B0-71E515654A4B}" destId="{30563EF5-074A-4182-8A59-9DE54D543BE7}" srcOrd="8" destOrd="0" presId="urn:microsoft.com/office/officeart/2005/8/layout/process5"/>
    <dgm:cxn modelId="{2EF039C9-8E55-4538-8E36-EC971E6EC855}" type="presParOf" srcId="{C8E7E377-3B8D-400B-B5B0-71E515654A4B}" destId="{043E196B-E0D3-4F98-9A9E-6BEE1996420D}" srcOrd="9" destOrd="0" presId="urn:microsoft.com/office/officeart/2005/8/layout/process5"/>
    <dgm:cxn modelId="{A5E3E301-91EA-4339-B639-C51A90B323DC}" type="presParOf" srcId="{043E196B-E0D3-4F98-9A9E-6BEE1996420D}" destId="{57C6877D-70B0-4471-ABB1-63C8451C0015}" srcOrd="0" destOrd="0" presId="urn:microsoft.com/office/officeart/2005/8/layout/process5"/>
    <dgm:cxn modelId="{BBB35302-6367-46A9-B9FD-D57025DE8701}" type="presParOf" srcId="{C8E7E377-3B8D-400B-B5B0-71E515654A4B}" destId="{6E235664-1D7F-4E4D-B267-DE8EC1A82041}" srcOrd="10" destOrd="0" presId="urn:microsoft.com/office/officeart/2005/8/layout/process5"/>
    <dgm:cxn modelId="{C1F8ABE2-56E6-4048-8E5E-CC0CCC067EED}" type="presParOf" srcId="{C8E7E377-3B8D-400B-B5B0-71E515654A4B}" destId="{8D9825EF-D7A3-4173-AACB-948E7E8630F6}" srcOrd="11" destOrd="0" presId="urn:microsoft.com/office/officeart/2005/8/layout/process5"/>
    <dgm:cxn modelId="{7AC38A10-FEA5-4AD0-9D39-7741AE240EEE}" type="presParOf" srcId="{8D9825EF-D7A3-4173-AACB-948E7E8630F6}" destId="{98A6D0B9-17E1-4868-867C-A9304ED2BA88}" srcOrd="0" destOrd="0" presId="urn:microsoft.com/office/officeart/2005/8/layout/process5"/>
    <dgm:cxn modelId="{B1679AC9-408D-4989-8115-29ECD2E9436E}" type="presParOf" srcId="{C8E7E377-3B8D-400B-B5B0-71E515654A4B}" destId="{8B71626A-00BE-48E5-9AF8-E72A02789E7D}" srcOrd="12" destOrd="0" presId="urn:microsoft.com/office/officeart/2005/8/layout/process5"/>
    <dgm:cxn modelId="{4BF8DB49-04DA-49B7-B206-25A88F96614E}" type="presParOf" srcId="{C8E7E377-3B8D-400B-B5B0-71E515654A4B}" destId="{D43DFA0A-697B-42E1-897C-5F41F758D921}" srcOrd="13" destOrd="0" presId="urn:microsoft.com/office/officeart/2005/8/layout/process5"/>
    <dgm:cxn modelId="{37AA544B-8ABE-4BB0-BE21-4206C01757A2}" type="presParOf" srcId="{D43DFA0A-697B-42E1-897C-5F41F758D921}" destId="{9BC1575B-8B49-4095-9447-6C07166A793C}" srcOrd="0" destOrd="0" presId="urn:microsoft.com/office/officeart/2005/8/layout/process5"/>
    <dgm:cxn modelId="{154B3BC4-3841-4B34-811B-0A9C4E4BA541}" type="presParOf" srcId="{C8E7E377-3B8D-400B-B5B0-71E515654A4B}" destId="{30757531-ACFB-437D-8EE8-DDE65F85A4A1}" srcOrd="14" destOrd="0" presId="urn:microsoft.com/office/officeart/2005/8/layout/process5"/>
    <dgm:cxn modelId="{B9CCDF61-8414-4163-B27C-6D8D4C6A00EA}" type="presParOf" srcId="{C8E7E377-3B8D-400B-B5B0-71E515654A4B}" destId="{14DE9445-5A26-4A99-90AC-4019D490D189}" srcOrd="15" destOrd="0" presId="urn:microsoft.com/office/officeart/2005/8/layout/process5"/>
    <dgm:cxn modelId="{F6CD9757-8F41-4E7E-9B24-76A214D9DC3A}" type="presParOf" srcId="{14DE9445-5A26-4A99-90AC-4019D490D189}" destId="{C9D33515-B7A8-40D6-BCF8-E0FDE56DF328}" srcOrd="0" destOrd="0" presId="urn:microsoft.com/office/officeart/2005/8/layout/process5"/>
    <dgm:cxn modelId="{F4522C26-F1A6-497A-8E3C-D3AAA6F0298A}" type="presParOf" srcId="{C8E7E377-3B8D-400B-B5B0-71E515654A4B}" destId="{D4D0C047-5776-49B1-8C18-E74F3B089DB3}" srcOrd="16" destOrd="0" presId="urn:microsoft.com/office/officeart/2005/8/layout/process5"/>
    <dgm:cxn modelId="{71FB143C-3685-4F73-B33E-5E54004F3530}" type="presParOf" srcId="{C8E7E377-3B8D-400B-B5B0-71E515654A4B}" destId="{CE03514C-F25C-492F-B3BE-929A8A0B10A3}" srcOrd="17" destOrd="0" presId="urn:microsoft.com/office/officeart/2005/8/layout/process5"/>
    <dgm:cxn modelId="{89199B02-A778-4367-BF33-EF4F80031CAA}" type="presParOf" srcId="{CE03514C-F25C-492F-B3BE-929A8A0B10A3}" destId="{40FF6B7D-11CC-47DA-AE93-0655BB7B314F}" srcOrd="0" destOrd="0" presId="urn:microsoft.com/office/officeart/2005/8/layout/process5"/>
    <dgm:cxn modelId="{65E636C1-811E-4740-9512-F9F833A5837E}" type="presParOf" srcId="{C8E7E377-3B8D-400B-B5B0-71E515654A4B}" destId="{A6790B5B-6594-41A2-9AC5-C99C177485BB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15FBABC-5B93-4F2E-ABC4-A5191FD9434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C3225BB5-7EF9-46CB-965D-DDC2DCB73444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Constitución Política de los Estados Unidos Mexicanos Art.1º </a:t>
          </a:r>
          <a:endParaRPr lang="es-MX" sz="2000" dirty="0">
            <a:solidFill>
              <a:schemeClr val="tx1"/>
            </a:solidFill>
          </a:endParaRPr>
        </a:p>
      </dgm:t>
    </dgm:pt>
    <dgm:pt modelId="{2600C74A-AB6D-4902-B4F1-9A0003EB1126}" type="parTrans" cxnId="{4DA02BD1-102C-4415-B329-97FB57ADABA9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CD2D25E4-9134-4794-833C-FD75A5EAE65E}" type="sibTrans" cxnId="{4DA02BD1-102C-4415-B329-97FB57ADABA9}">
      <dgm:prSet custT="1"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668D05DA-08F2-489C-BC84-CFBE853D27C5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Reforma a la Ley Federal para Prevenir y Eliminar la Discriminación</a:t>
          </a:r>
          <a:endParaRPr lang="es-MX" sz="2000" dirty="0">
            <a:solidFill>
              <a:schemeClr val="tx1"/>
            </a:solidFill>
          </a:endParaRPr>
        </a:p>
      </dgm:t>
    </dgm:pt>
    <dgm:pt modelId="{549C20F3-3854-426C-941C-923EE9D217D6}" type="parTrans" cxnId="{7F101DAB-1E78-487B-A3F4-8AE149808931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DFC0F48C-DE5E-4B77-97B3-C49F6AF11CA5}" type="sibTrans" cxnId="{7F101DAB-1E78-487B-A3F4-8AE149808931}">
      <dgm:prSet custT="1"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9EC2E6EC-500C-43F9-927C-19584D89AFFE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Modifica el Plan Nacional para Prevenir y Eliminar la Discriminación a Programa Nacional de Igualdad y No Discriminación (ProNaIND)</a:t>
          </a:r>
          <a:endParaRPr lang="es-MX" sz="2000" dirty="0">
            <a:solidFill>
              <a:schemeClr val="tx1"/>
            </a:solidFill>
          </a:endParaRPr>
        </a:p>
      </dgm:t>
    </dgm:pt>
    <dgm:pt modelId="{6412A8A2-D737-4E60-9426-3EBEB2FA8E25}" type="parTrans" cxnId="{F426721C-FBE2-4EDD-BA9C-C18E944EEC72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5ED2A1E5-966D-4D9E-808D-753AABBB24CA}" type="sibTrans" cxnId="{F426721C-FBE2-4EDD-BA9C-C18E944EEC72}">
      <dgm:prSet custT="1"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A0D5CB56-9FBF-4FD5-988C-7168DAE5F6F8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Alineación al Plan NACIONAL DE Desarrollo y al Programa Sectorial de la Secretaria de Gobernación </a:t>
          </a:r>
          <a:endParaRPr lang="es-MX" sz="2000" dirty="0">
            <a:solidFill>
              <a:schemeClr val="tx1"/>
            </a:solidFill>
          </a:endParaRPr>
        </a:p>
      </dgm:t>
    </dgm:pt>
    <dgm:pt modelId="{1CA89F8E-F62A-443E-B86A-A91BD037AC8E}" type="parTrans" cxnId="{BC5FB39F-01F7-44CE-8A96-E97883731E19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15BFFE36-B1ED-44EA-8B63-1C22E7D20C3E}" type="sibTrans" cxnId="{BC5FB39F-01F7-44CE-8A96-E97883731E19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9B75D53A-CFBA-4F95-AD41-FF406F669F31}" type="pres">
      <dgm:prSet presAssocID="{715FBABC-5B93-4F2E-ABC4-A5191FD9434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4852E9D-8299-49D3-9813-A6C827DA5701}" type="pres">
      <dgm:prSet presAssocID="{715FBABC-5B93-4F2E-ABC4-A5191FD94341}" presName="dummyMaxCanvas" presStyleCnt="0">
        <dgm:presLayoutVars/>
      </dgm:prSet>
      <dgm:spPr/>
    </dgm:pt>
    <dgm:pt modelId="{34383541-398F-4564-8EBF-9292A2B706B1}" type="pres">
      <dgm:prSet presAssocID="{715FBABC-5B93-4F2E-ABC4-A5191FD9434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7D52A2-2CC5-4024-B269-5AA384DADF9D}" type="pres">
      <dgm:prSet presAssocID="{715FBABC-5B93-4F2E-ABC4-A5191FD9434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C3D41B-7741-49F2-A474-595EFE97D86D}" type="pres">
      <dgm:prSet presAssocID="{715FBABC-5B93-4F2E-ABC4-A5191FD9434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04390E-3F1C-42A7-B33F-6B1F11C97863}" type="pres">
      <dgm:prSet presAssocID="{715FBABC-5B93-4F2E-ABC4-A5191FD9434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D3CDB53-1FCB-4909-80D0-BFB1BD3E7912}" type="pres">
      <dgm:prSet presAssocID="{715FBABC-5B93-4F2E-ABC4-A5191FD9434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C294D8-2945-4E45-B2C1-557BD8C7D671}" type="pres">
      <dgm:prSet presAssocID="{715FBABC-5B93-4F2E-ABC4-A5191FD9434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33D391B-2F3B-4BF8-8D7A-9A4C5606F328}" type="pres">
      <dgm:prSet presAssocID="{715FBABC-5B93-4F2E-ABC4-A5191FD9434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0081EF-241B-4CE7-97FB-F3BDDADB77C3}" type="pres">
      <dgm:prSet presAssocID="{715FBABC-5B93-4F2E-ABC4-A5191FD9434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0ABBA48-7BE9-4876-B0CF-345BB7224B11}" type="pres">
      <dgm:prSet presAssocID="{715FBABC-5B93-4F2E-ABC4-A5191FD9434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05B540B-102C-4716-8DFF-213AD3D2C79F}" type="pres">
      <dgm:prSet presAssocID="{715FBABC-5B93-4F2E-ABC4-A5191FD9434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E2AE19-B96B-44EF-A87B-F89814AB00F9}" type="pres">
      <dgm:prSet presAssocID="{715FBABC-5B93-4F2E-ABC4-A5191FD9434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DA02BD1-102C-4415-B329-97FB57ADABA9}" srcId="{715FBABC-5B93-4F2E-ABC4-A5191FD94341}" destId="{C3225BB5-7EF9-46CB-965D-DDC2DCB73444}" srcOrd="0" destOrd="0" parTransId="{2600C74A-AB6D-4902-B4F1-9A0003EB1126}" sibTransId="{CD2D25E4-9134-4794-833C-FD75A5EAE65E}"/>
    <dgm:cxn modelId="{F426721C-FBE2-4EDD-BA9C-C18E944EEC72}" srcId="{715FBABC-5B93-4F2E-ABC4-A5191FD94341}" destId="{9EC2E6EC-500C-43F9-927C-19584D89AFFE}" srcOrd="2" destOrd="0" parTransId="{6412A8A2-D737-4E60-9426-3EBEB2FA8E25}" sibTransId="{5ED2A1E5-966D-4D9E-808D-753AABBB24CA}"/>
    <dgm:cxn modelId="{36DAA529-384C-47EA-8309-E285F1AD8F7D}" type="presOf" srcId="{668D05DA-08F2-489C-BC84-CFBE853D27C5}" destId="{377D52A2-2CC5-4024-B269-5AA384DADF9D}" srcOrd="0" destOrd="0" presId="urn:microsoft.com/office/officeart/2005/8/layout/vProcess5"/>
    <dgm:cxn modelId="{20C89924-6997-43E6-BB3C-1DAE0AC7CF88}" type="presOf" srcId="{5ED2A1E5-966D-4D9E-808D-753AABBB24CA}" destId="{C33D391B-2F3B-4BF8-8D7A-9A4C5606F328}" srcOrd="0" destOrd="0" presId="urn:microsoft.com/office/officeart/2005/8/layout/vProcess5"/>
    <dgm:cxn modelId="{22EC25B8-C333-4F9F-8501-38604B42F58B}" type="presOf" srcId="{668D05DA-08F2-489C-BC84-CFBE853D27C5}" destId="{00ABBA48-7BE9-4876-B0CF-345BB7224B11}" srcOrd="1" destOrd="0" presId="urn:microsoft.com/office/officeart/2005/8/layout/vProcess5"/>
    <dgm:cxn modelId="{45F49C63-3AA2-4224-91DB-7970595487D7}" type="presOf" srcId="{A0D5CB56-9FBF-4FD5-988C-7168DAE5F6F8}" destId="{DC04390E-3F1C-42A7-B33F-6B1F11C97863}" srcOrd="0" destOrd="0" presId="urn:microsoft.com/office/officeart/2005/8/layout/vProcess5"/>
    <dgm:cxn modelId="{69566890-1020-42F7-92CB-621EE7F72FA2}" type="presOf" srcId="{9EC2E6EC-500C-43F9-927C-19584D89AFFE}" destId="{E05B540B-102C-4716-8DFF-213AD3D2C79F}" srcOrd="1" destOrd="0" presId="urn:microsoft.com/office/officeart/2005/8/layout/vProcess5"/>
    <dgm:cxn modelId="{814DB7DF-7C7A-4D25-B0D7-E6A0DB413041}" type="presOf" srcId="{A0D5CB56-9FBF-4FD5-988C-7168DAE5F6F8}" destId="{24E2AE19-B96B-44EF-A87B-F89814AB00F9}" srcOrd="1" destOrd="0" presId="urn:microsoft.com/office/officeart/2005/8/layout/vProcess5"/>
    <dgm:cxn modelId="{5A5E7FAF-5206-4B07-AAEE-A483227C0554}" type="presOf" srcId="{C3225BB5-7EF9-46CB-965D-DDC2DCB73444}" destId="{F20081EF-241B-4CE7-97FB-F3BDDADB77C3}" srcOrd="1" destOrd="0" presId="urn:microsoft.com/office/officeart/2005/8/layout/vProcess5"/>
    <dgm:cxn modelId="{3B01CF90-5533-46E3-8E82-18DC101BEAE0}" type="presOf" srcId="{DFC0F48C-DE5E-4B77-97B3-C49F6AF11CA5}" destId="{29C294D8-2945-4E45-B2C1-557BD8C7D671}" srcOrd="0" destOrd="0" presId="urn:microsoft.com/office/officeart/2005/8/layout/vProcess5"/>
    <dgm:cxn modelId="{1B33F347-368B-4F98-98C3-81170FAC187A}" type="presOf" srcId="{CD2D25E4-9134-4794-833C-FD75A5EAE65E}" destId="{5D3CDB53-1FCB-4909-80D0-BFB1BD3E7912}" srcOrd="0" destOrd="0" presId="urn:microsoft.com/office/officeart/2005/8/layout/vProcess5"/>
    <dgm:cxn modelId="{007292B0-61A0-489F-933B-84E4518DD825}" type="presOf" srcId="{715FBABC-5B93-4F2E-ABC4-A5191FD94341}" destId="{9B75D53A-CFBA-4F95-AD41-FF406F669F31}" srcOrd="0" destOrd="0" presId="urn:microsoft.com/office/officeart/2005/8/layout/vProcess5"/>
    <dgm:cxn modelId="{560C14CC-E9A7-4836-8263-03A6EA48A9D6}" type="presOf" srcId="{C3225BB5-7EF9-46CB-965D-DDC2DCB73444}" destId="{34383541-398F-4564-8EBF-9292A2B706B1}" srcOrd="0" destOrd="0" presId="urn:microsoft.com/office/officeart/2005/8/layout/vProcess5"/>
    <dgm:cxn modelId="{BC5FB39F-01F7-44CE-8A96-E97883731E19}" srcId="{715FBABC-5B93-4F2E-ABC4-A5191FD94341}" destId="{A0D5CB56-9FBF-4FD5-988C-7168DAE5F6F8}" srcOrd="3" destOrd="0" parTransId="{1CA89F8E-F62A-443E-B86A-A91BD037AC8E}" sibTransId="{15BFFE36-B1ED-44EA-8B63-1C22E7D20C3E}"/>
    <dgm:cxn modelId="{4311C0A4-2A1B-4FE3-B820-5F99E9F696F3}" type="presOf" srcId="{9EC2E6EC-500C-43F9-927C-19584D89AFFE}" destId="{CCC3D41B-7741-49F2-A474-595EFE97D86D}" srcOrd="0" destOrd="0" presId="urn:microsoft.com/office/officeart/2005/8/layout/vProcess5"/>
    <dgm:cxn modelId="{7F101DAB-1E78-487B-A3F4-8AE149808931}" srcId="{715FBABC-5B93-4F2E-ABC4-A5191FD94341}" destId="{668D05DA-08F2-489C-BC84-CFBE853D27C5}" srcOrd="1" destOrd="0" parTransId="{549C20F3-3854-426C-941C-923EE9D217D6}" sibTransId="{DFC0F48C-DE5E-4B77-97B3-C49F6AF11CA5}"/>
    <dgm:cxn modelId="{288210E8-64C1-4957-BDE2-24885EC8F1EA}" type="presParOf" srcId="{9B75D53A-CFBA-4F95-AD41-FF406F669F31}" destId="{64852E9D-8299-49D3-9813-A6C827DA5701}" srcOrd="0" destOrd="0" presId="urn:microsoft.com/office/officeart/2005/8/layout/vProcess5"/>
    <dgm:cxn modelId="{83C82469-0DAF-42EB-9302-B106C716F57F}" type="presParOf" srcId="{9B75D53A-CFBA-4F95-AD41-FF406F669F31}" destId="{34383541-398F-4564-8EBF-9292A2B706B1}" srcOrd="1" destOrd="0" presId="urn:microsoft.com/office/officeart/2005/8/layout/vProcess5"/>
    <dgm:cxn modelId="{76B1031C-8F31-4997-902C-5DC5730E0D8E}" type="presParOf" srcId="{9B75D53A-CFBA-4F95-AD41-FF406F669F31}" destId="{377D52A2-2CC5-4024-B269-5AA384DADF9D}" srcOrd="2" destOrd="0" presId="urn:microsoft.com/office/officeart/2005/8/layout/vProcess5"/>
    <dgm:cxn modelId="{324A83E3-1D08-493B-B337-FC48130ACC12}" type="presParOf" srcId="{9B75D53A-CFBA-4F95-AD41-FF406F669F31}" destId="{CCC3D41B-7741-49F2-A474-595EFE97D86D}" srcOrd="3" destOrd="0" presId="urn:microsoft.com/office/officeart/2005/8/layout/vProcess5"/>
    <dgm:cxn modelId="{FF077215-3231-4CDC-96EE-A984827DA02E}" type="presParOf" srcId="{9B75D53A-CFBA-4F95-AD41-FF406F669F31}" destId="{DC04390E-3F1C-42A7-B33F-6B1F11C97863}" srcOrd="4" destOrd="0" presId="urn:microsoft.com/office/officeart/2005/8/layout/vProcess5"/>
    <dgm:cxn modelId="{52292F94-121F-4215-B8DF-8444EBB4E8CF}" type="presParOf" srcId="{9B75D53A-CFBA-4F95-AD41-FF406F669F31}" destId="{5D3CDB53-1FCB-4909-80D0-BFB1BD3E7912}" srcOrd="5" destOrd="0" presId="urn:microsoft.com/office/officeart/2005/8/layout/vProcess5"/>
    <dgm:cxn modelId="{2BA185C1-15C5-49E5-959D-EEC8E1F41794}" type="presParOf" srcId="{9B75D53A-CFBA-4F95-AD41-FF406F669F31}" destId="{29C294D8-2945-4E45-B2C1-557BD8C7D671}" srcOrd="6" destOrd="0" presId="urn:microsoft.com/office/officeart/2005/8/layout/vProcess5"/>
    <dgm:cxn modelId="{DE66C3B4-29B1-45F3-99CF-25FEB74182FB}" type="presParOf" srcId="{9B75D53A-CFBA-4F95-AD41-FF406F669F31}" destId="{C33D391B-2F3B-4BF8-8D7A-9A4C5606F328}" srcOrd="7" destOrd="0" presId="urn:microsoft.com/office/officeart/2005/8/layout/vProcess5"/>
    <dgm:cxn modelId="{C77DDB5C-6364-4ED5-9F6E-9E8EB775B143}" type="presParOf" srcId="{9B75D53A-CFBA-4F95-AD41-FF406F669F31}" destId="{F20081EF-241B-4CE7-97FB-F3BDDADB77C3}" srcOrd="8" destOrd="0" presId="urn:microsoft.com/office/officeart/2005/8/layout/vProcess5"/>
    <dgm:cxn modelId="{5D9EC28B-062A-42D9-858E-5BC8487263F8}" type="presParOf" srcId="{9B75D53A-CFBA-4F95-AD41-FF406F669F31}" destId="{00ABBA48-7BE9-4876-B0CF-345BB7224B11}" srcOrd="9" destOrd="0" presId="urn:microsoft.com/office/officeart/2005/8/layout/vProcess5"/>
    <dgm:cxn modelId="{EFF2F223-80BD-48FF-B118-15775DBF0DED}" type="presParOf" srcId="{9B75D53A-CFBA-4F95-AD41-FF406F669F31}" destId="{E05B540B-102C-4716-8DFF-213AD3D2C79F}" srcOrd="10" destOrd="0" presId="urn:microsoft.com/office/officeart/2005/8/layout/vProcess5"/>
    <dgm:cxn modelId="{C52197E2-770B-40B0-BEA3-8BF74E2C28D7}" type="presParOf" srcId="{9B75D53A-CFBA-4F95-AD41-FF406F669F31}" destId="{24E2AE19-B96B-44EF-A87B-F89814AB00F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D4B6A93-E08E-4923-899A-AD89B808C6F9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5AF027ED-9AA0-4E01-9D5D-A1EA78A300D9}">
      <dgm:prSet phldrT="[Texto]" custT="1"/>
      <dgm:spPr/>
      <dgm:t>
        <a:bodyPr/>
        <a:lstStyle/>
        <a:p>
          <a:r>
            <a:rPr lang="es-MX" sz="1800" smtClean="0">
              <a:solidFill>
                <a:schemeClr val="tx1"/>
              </a:solidFill>
            </a:rPr>
            <a:t>La LFPED fue publicada en el Diario Oficial de la Federación el 11 de junio de 2003,  y entró en vigor al día siguiente y reformada el </a:t>
          </a:r>
          <a:r>
            <a:rPr lang="es-MX" sz="1800" b="1" smtClean="0">
              <a:solidFill>
                <a:schemeClr val="tx1"/>
              </a:solidFill>
            </a:rPr>
            <a:t>6 de febrero de 2014 </a:t>
          </a:r>
          <a:r>
            <a:rPr lang="es-MX" sz="1800" smtClean="0">
              <a:solidFill>
                <a:schemeClr val="tx1"/>
              </a:solidFill>
            </a:rPr>
            <a:t>La Cámara de Senadores aprueba el Dictamen recibido por la Cámara de Diputados.</a:t>
          </a:r>
          <a:endParaRPr lang="es-MX" sz="1800" dirty="0">
            <a:solidFill>
              <a:schemeClr val="tx1"/>
            </a:solidFill>
          </a:endParaRPr>
        </a:p>
      </dgm:t>
    </dgm:pt>
    <dgm:pt modelId="{C643B527-860D-4DB3-BC58-EA2946B6110D}" type="parTrans" cxnId="{A7A74D62-068F-42DF-B912-22179063D2D4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3C18AC5E-1C3D-43BF-A675-2B205396DC82}" type="sibTrans" cxnId="{A7A74D62-068F-42DF-B912-22179063D2D4}">
      <dgm:prSet custT="1"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739CBE36-0C4F-42F2-B0E9-7EC2B78FC744}">
      <dgm:prSet phldrT="[Texto]" custT="1"/>
      <dgm:spPr/>
      <dgm:t>
        <a:bodyPr/>
        <a:lstStyle/>
        <a:p>
          <a:r>
            <a:rPr lang="es-MX" sz="1800" smtClean="0">
              <a:solidFill>
                <a:schemeClr val="tx1"/>
              </a:solidFill>
            </a:rPr>
            <a:t>Forma parte de la legislación secundaria del </a:t>
          </a:r>
          <a:r>
            <a:rPr lang="es-MX" sz="1800" b="1" smtClean="0">
              <a:solidFill>
                <a:schemeClr val="tx1"/>
              </a:solidFill>
            </a:rPr>
            <a:t>artículo 1º de la Constitución Política de los Estados Unidos Mexicanos </a:t>
          </a:r>
          <a:r>
            <a:rPr lang="es-MX" sz="1800" smtClean="0">
              <a:solidFill>
                <a:schemeClr val="tx1"/>
              </a:solidFill>
            </a:rPr>
            <a:t>e introdujo al orden jurídico nacional disposiciones que tienen por objeto prevenir y eliminar todas las formas de discriminación que se ejerzan contra cualquier persona, así como promover la igualdad de oportunidades y de trato. </a:t>
          </a:r>
        </a:p>
        <a:p>
          <a:endParaRPr lang="es-MX" sz="1800" dirty="0">
            <a:solidFill>
              <a:schemeClr val="tx1"/>
            </a:solidFill>
          </a:endParaRPr>
        </a:p>
      </dgm:t>
    </dgm:pt>
    <dgm:pt modelId="{67692189-0402-4FFA-A7EB-A9ADCF6988F2}" type="parTrans" cxnId="{3F3F2305-4D90-41D6-B24E-2E87129A5B6D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87EC1EF7-9E44-4A75-B15B-E4B372928359}" type="sibTrans" cxnId="{3F3F2305-4D90-41D6-B24E-2E87129A5B6D}">
      <dgm:prSet/>
      <dgm:spPr/>
      <dgm:t>
        <a:bodyPr/>
        <a:lstStyle/>
        <a:p>
          <a:endParaRPr lang="es-MX" sz="1800">
            <a:solidFill>
              <a:schemeClr val="tx1"/>
            </a:solidFill>
          </a:endParaRPr>
        </a:p>
      </dgm:t>
    </dgm:pt>
    <dgm:pt modelId="{30E87D76-5724-428B-87F1-126D32CB9305}" type="pres">
      <dgm:prSet presAssocID="{9D4B6A93-E08E-4923-899A-AD89B808C6F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A1ADA6C-C2EB-4ABA-AD4A-2017D05516A9}" type="pres">
      <dgm:prSet presAssocID="{5AF027ED-9AA0-4E01-9D5D-A1EA78A300D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518CC31-6B3C-4265-96D3-F21CC82D1578}" type="pres">
      <dgm:prSet presAssocID="{3C18AC5E-1C3D-43BF-A675-2B205396DC82}" presName="sibTrans" presStyleLbl="sibTrans2D1" presStyleIdx="0" presStyleCnt="1" custAng="10800000" custScaleX="146012" custScaleY="104261"/>
      <dgm:spPr/>
      <dgm:t>
        <a:bodyPr/>
        <a:lstStyle/>
        <a:p>
          <a:endParaRPr lang="es-MX"/>
        </a:p>
      </dgm:t>
    </dgm:pt>
    <dgm:pt modelId="{07BE1675-CB29-4399-B301-44BABCB686FF}" type="pres">
      <dgm:prSet presAssocID="{3C18AC5E-1C3D-43BF-A675-2B205396DC82}" presName="connectorText" presStyleLbl="sibTrans2D1" presStyleIdx="0" presStyleCnt="1"/>
      <dgm:spPr/>
      <dgm:t>
        <a:bodyPr/>
        <a:lstStyle/>
        <a:p>
          <a:endParaRPr lang="es-MX"/>
        </a:p>
      </dgm:t>
    </dgm:pt>
    <dgm:pt modelId="{7EED451C-F47B-49A8-9AC8-E21A8B9AB57E}" type="pres">
      <dgm:prSet presAssocID="{739CBE36-0C4F-42F2-B0E9-7EC2B78FC74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26E0792-CD58-48F2-B1CA-F92008591D25}" type="presOf" srcId="{9D4B6A93-E08E-4923-899A-AD89B808C6F9}" destId="{30E87D76-5724-428B-87F1-126D32CB9305}" srcOrd="0" destOrd="0" presId="urn:microsoft.com/office/officeart/2005/8/layout/process2"/>
    <dgm:cxn modelId="{A7A74D62-068F-42DF-B912-22179063D2D4}" srcId="{9D4B6A93-E08E-4923-899A-AD89B808C6F9}" destId="{5AF027ED-9AA0-4E01-9D5D-A1EA78A300D9}" srcOrd="0" destOrd="0" parTransId="{C643B527-860D-4DB3-BC58-EA2946B6110D}" sibTransId="{3C18AC5E-1C3D-43BF-A675-2B205396DC82}"/>
    <dgm:cxn modelId="{EE1DB631-4062-47CC-AAFB-D14DF0C4E5B3}" type="presOf" srcId="{5AF027ED-9AA0-4E01-9D5D-A1EA78A300D9}" destId="{BA1ADA6C-C2EB-4ABA-AD4A-2017D05516A9}" srcOrd="0" destOrd="0" presId="urn:microsoft.com/office/officeart/2005/8/layout/process2"/>
    <dgm:cxn modelId="{87A217E4-3632-437C-B911-487C8D5E4B87}" type="presOf" srcId="{3C18AC5E-1C3D-43BF-A675-2B205396DC82}" destId="{07BE1675-CB29-4399-B301-44BABCB686FF}" srcOrd="1" destOrd="0" presId="urn:microsoft.com/office/officeart/2005/8/layout/process2"/>
    <dgm:cxn modelId="{BA5AED30-C8D2-452F-86D7-CF9C1E24E220}" type="presOf" srcId="{739CBE36-0C4F-42F2-B0E9-7EC2B78FC744}" destId="{7EED451C-F47B-49A8-9AC8-E21A8B9AB57E}" srcOrd="0" destOrd="0" presId="urn:microsoft.com/office/officeart/2005/8/layout/process2"/>
    <dgm:cxn modelId="{1B16DBA9-87FB-45D8-9F6F-2E07B022069A}" type="presOf" srcId="{3C18AC5E-1C3D-43BF-A675-2B205396DC82}" destId="{0518CC31-6B3C-4265-96D3-F21CC82D1578}" srcOrd="0" destOrd="0" presId="urn:microsoft.com/office/officeart/2005/8/layout/process2"/>
    <dgm:cxn modelId="{3F3F2305-4D90-41D6-B24E-2E87129A5B6D}" srcId="{9D4B6A93-E08E-4923-899A-AD89B808C6F9}" destId="{739CBE36-0C4F-42F2-B0E9-7EC2B78FC744}" srcOrd="1" destOrd="0" parTransId="{67692189-0402-4FFA-A7EB-A9ADCF6988F2}" sibTransId="{87EC1EF7-9E44-4A75-B15B-E4B372928359}"/>
    <dgm:cxn modelId="{047D482E-E4FA-4610-BE6F-D217C73C46A5}" type="presParOf" srcId="{30E87D76-5724-428B-87F1-126D32CB9305}" destId="{BA1ADA6C-C2EB-4ABA-AD4A-2017D05516A9}" srcOrd="0" destOrd="0" presId="urn:microsoft.com/office/officeart/2005/8/layout/process2"/>
    <dgm:cxn modelId="{FADF54B1-EC52-42F1-87A9-76270ED54876}" type="presParOf" srcId="{30E87D76-5724-428B-87F1-126D32CB9305}" destId="{0518CC31-6B3C-4265-96D3-F21CC82D1578}" srcOrd="1" destOrd="0" presId="urn:microsoft.com/office/officeart/2005/8/layout/process2"/>
    <dgm:cxn modelId="{AE316751-E4DB-4926-BCE1-F8362C139558}" type="presParOf" srcId="{0518CC31-6B3C-4265-96D3-F21CC82D1578}" destId="{07BE1675-CB29-4399-B301-44BABCB686FF}" srcOrd="0" destOrd="0" presId="urn:microsoft.com/office/officeart/2005/8/layout/process2"/>
    <dgm:cxn modelId="{B642A900-EAA3-4003-944A-44F06A68D0E0}" type="presParOf" srcId="{30E87D76-5724-428B-87F1-126D32CB9305}" destId="{7EED451C-F47B-49A8-9AC8-E21A8B9AB57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91E278E-7B8E-4EC6-A654-952BDB761A0C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C59B478A-6449-42A3-8DF3-3CBC138A9174}">
      <dgm:prSet phldrT="[Texto]" custT="1"/>
      <dgm:spPr/>
      <dgm:t>
        <a:bodyPr/>
        <a:lstStyle/>
        <a:p>
          <a:r>
            <a:rPr lang="es-MX" sz="2800" b="1" spc="-100" dirty="0" smtClean="0">
              <a:solidFill>
                <a:schemeClr val="tx1"/>
              </a:solidFill>
            </a:rPr>
            <a:t>Son 29 las entidades federativas que tienen Ley antidiscriminatoria</a:t>
          </a:r>
          <a:endParaRPr lang="es-MX" sz="2800" dirty="0">
            <a:solidFill>
              <a:schemeClr val="tx1"/>
            </a:solidFill>
          </a:endParaRPr>
        </a:p>
      </dgm:t>
    </dgm:pt>
    <dgm:pt modelId="{7D1EECF2-9C43-443F-AEDB-6980B13FCC0E}" type="parTrans" cxnId="{ED9DCE6E-F661-4A06-80F2-3C869F78B26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ED5F719-95F4-4A0B-82B6-F35A91CC7CEE}" type="sibTrans" cxnId="{ED9DCE6E-F661-4A06-80F2-3C869F78B26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9A9C745-6BFC-4CFE-8BD9-C39D50F128BB}">
      <dgm:prSet phldrT="[Texto]" custT="1"/>
      <dgm:spPr/>
      <dgm:t>
        <a:bodyPr/>
        <a:lstStyle/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dirty="0" smtClean="0"/>
            <a:t>Aguascalientes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dirty="0" smtClean="0"/>
            <a:t>Baja California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dirty="0" smtClean="0"/>
            <a:t>Baja California Sur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dirty="0" smtClean="0"/>
            <a:t>Campeche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dirty="0" smtClean="0"/>
            <a:t>Chiapas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dirty="0" smtClean="0"/>
            <a:t>Chihuahua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dirty="0" smtClean="0"/>
            <a:t>Coahuila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dirty="0" smtClean="0"/>
            <a:t>Colima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dirty="0" smtClean="0"/>
            <a:t>Distrito Federal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dirty="0" smtClean="0"/>
            <a:t>Durango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dirty="0" smtClean="0"/>
            <a:t>Estado de México</a:t>
          </a:r>
        </a:p>
        <a:p>
          <a:pPr marL="0" marR="0" indent="0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MX" sz="1500" dirty="0" smtClean="0"/>
            <a:t>Guanajuato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dirty="0" smtClean="0"/>
            <a:t>Guerrero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500" dirty="0" smtClean="0"/>
            <a:t>Hidalgo</a:t>
          </a:r>
        </a:p>
      </dgm:t>
    </dgm:pt>
    <dgm:pt modelId="{9A413415-0F8A-4ED0-874F-65F37FC5CB3C}" type="parTrans" cxnId="{4D76E099-9B4A-4CF0-8E98-12A90172F1F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F70ACAD-00C9-4475-AB85-90F48B2FD710}" type="sibTrans" cxnId="{4D76E099-9B4A-4CF0-8E98-12A90172F1F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E7F4BA7A-9158-4E7F-8EAD-994E09A0349B}">
      <dgm:prSet phldrT="[Texto]" custT="1"/>
      <dgm:spPr/>
      <dgm:t>
        <a:bodyPr/>
        <a:lstStyle/>
        <a:p>
          <a:r>
            <a:rPr lang="es-MX" sz="1500" dirty="0" smtClean="0"/>
            <a:t>Michoacán</a:t>
          </a:r>
        </a:p>
        <a:p>
          <a:r>
            <a:rPr lang="es-MX" sz="1500" dirty="0" smtClean="0"/>
            <a:t>Morelos</a:t>
          </a:r>
        </a:p>
        <a:p>
          <a:r>
            <a:rPr lang="es-MX" sz="1500" dirty="0" smtClean="0"/>
            <a:t> Nayarit</a:t>
          </a:r>
        </a:p>
        <a:p>
          <a:r>
            <a:rPr lang="es-MX" sz="1500" dirty="0" smtClean="0"/>
            <a:t> Oaxaca</a:t>
          </a:r>
        </a:p>
        <a:p>
          <a:r>
            <a:rPr lang="es-MX" sz="1500" dirty="0" smtClean="0"/>
            <a:t>Puebla</a:t>
          </a:r>
        </a:p>
        <a:p>
          <a:r>
            <a:rPr lang="es-MX" sz="1500" dirty="0" smtClean="0"/>
            <a:t>Querétaro</a:t>
          </a:r>
        </a:p>
        <a:p>
          <a:r>
            <a:rPr lang="es-MX" sz="1500" dirty="0" smtClean="0"/>
            <a:t>Quintana Roo</a:t>
          </a:r>
        </a:p>
        <a:p>
          <a:r>
            <a:rPr lang="es-MX" sz="1500" dirty="0" smtClean="0"/>
            <a:t> San Luis Potosí</a:t>
          </a:r>
        </a:p>
        <a:p>
          <a:r>
            <a:rPr lang="es-MX" sz="1500" dirty="0" smtClean="0"/>
            <a:t>Sinaloa</a:t>
          </a:r>
        </a:p>
        <a:p>
          <a:r>
            <a:rPr lang="es-MX" sz="1500" dirty="0" smtClean="0"/>
            <a:t>Sonora</a:t>
          </a:r>
        </a:p>
        <a:p>
          <a:r>
            <a:rPr lang="es-MX" sz="1500" dirty="0" smtClean="0"/>
            <a:t>Tamaulipas</a:t>
          </a:r>
        </a:p>
        <a:p>
          <a:r>
            <a:rPr lang="es-MX" sz="1500" dirty="0" smtClean="0"/>
            <a:t>Tlaxcala</a:t>
          </a:r>
        </a:p>
        <a:p>
          <a:r>
            <a:rPr lang="es-MX" sz="1500" dirty="0" smtClean="0"/>
            <a:t> Veracruz</a:t>
          </a:r>
        </a:p>
        <a:p>
          <a:r>
            <a:rPr lang="es-MX" sz="1500" dirty="0" smtClean="0"/>
            <a:t> Yucatán</a:t>
          </a:r>
        </a:p>
        <a:p>
          <a:r>
            <a:rPr lang="es-MX" sz="1500" dirty="0" smtClean="0"/>
            <a:t>Zacatecas</a:t>
          </a:r>
          <a:endParaRPr lang="es-MX" sz="1500" dirty="0"/>
        </a:p>
      </dgm:t>
    </dgm:pt>
    <dgm:pt modelId="{6DCC3B19-C845-4F6B-9984-2CF797E2C29F}" type="parTrans" cxnId="{232D3A09-4181-4145-8FDF-C80DFCD89451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78FBCF7-2627-496E-907A-3D341B066883}" type="sibTrans" cxnId="{232D3A09-4181-4145-8FDF-C80DFCD89451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747801D-B271-480A-8567-D75CCECA5EE1}">
      <dgm:prSet/>
      <dgm:spPr/>
      <dgm:t>
        <a:bodyPr/>
        <a:lstStyle/>
        <a:p>
          <a:endParaRPr lang="es-MX"/>
        </a:p>
      </dgm:t>
    </dgm:pt>
    <dgm:pt modelId="{FBFAECF8-0F89-4D69-8323-59A0507EC128}" type="parTrans" cxnId="{E5F29FC3-E70C-463A-BCE8-B567D5B9DF45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2C3D38BD-F983-4DC6-8762-4303ED080914}" type="sibTrans" cxnId="{E5F29FC3-E70C-463A-BCE8-B567D5B9DF45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35F1F662-90FF-4195-B2E7-13FCC1993D36}">
      <dgm:prSet/>
      <dgm:spPr/>
      <dgm:t>
        <a:bodyPr/>
        <a:lstStyle/>
        <a:p>
          <a:endParaRPr lang="es-MX"/>
        </a:p>
      </dgm:t>
    </dgm:pt>
    <dgm:pt modelId="{2E44B7AA-1115-46BD-B604-5311EACC3692}" type="parTrans" cxnId="{49196E5B-440C-4FFC-843D-31474C39D4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0EB5BB1-95C6-4292-95B8-B45BD498FF48}" type="sibTrans" cxnId="{49196E5B-440C-4FFC-843D-31474C39D46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0747E38-DC98-4CB9-97DA-938C6ED768AF}">
      <dgm:prSet/>
      <dgm:spPr/>
      <dgm:t>
        <a:bodyPr/>
        <a:lstStyle/>
        <a:p>
          <a:endParaRPr lang="es-MX"/>
        </a:p>
      </dgm:t>
    </dgm:pt>
    <dgm:pt modelId="{DF4984CE-E563-4B82-80BD-D0B9F5C56289}" type="parTrans" cxnId="{4DBB081E-3D1B-4B5C-8A35-5F8C5A93319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B33074E-AA26-4FA8-AD6D-5761CDDD6209}" type="sibTrans" cxnId="{4DBB081E-3D1B-4B5C-8A35-5F8C5A93319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12BA505-7986-4145-A947-143A7CB19FE8}">
      <dgm:prSet/>
      <dgm:spPr/>
      <dgm:t>
        <a:bodyPr/>
        <a:lstStyle/>
        <a:p>
          <a:endParaRPr lang="es-MX"/>
        </a:p>
      </dgm:t>
    </dgm:pt>
    <dgm:pt modelId="{3027EBE7-E298-4DCF-B449-284F2727EF9E}" type="parTrans" cxnId="{5AD33DFD-ACAA-40C4-BD1D-5C5EEC724BF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B7778B9-A52A-4C0A-BD21-45FCE5211734}" type="sibTrans" cxnId="{5AD33DFD-ACAA-40C4-BD1D-5C5EEC724BF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3199B542-7886-4618-B834-C51EB0147E75}">
      <dgm:prSet/>
      <dgm:spPr/>
      <dgm:t>
        <a:bodyPr/>
        <a:lstStyle/>
        <a:p>
          <a:endParaRPr lang="es-MX"/>
        </a:p>
      </dgm:t>
    </dgm:pt>
    <dgm:pt modelId="{51B1F595-9C4D-4EFD-B286-369588F92089}" type="parTrans" cxnId="{CC5F8F5A-F949-4417-B827-8DFBC97F423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ABBE00A-5A6D-4FBF-826C-7B73FF0A34FB}" type="sibTrans" cxnId="{CC5F8F5A-F949-4417-B827-8DFBC97F423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26BB0509-B50E-4582-ADCB-E1D431C899F3}">
      <dgm:prSet/>
      <dgm:spPr/>
      <dgm:t>
        <a:bodyPr/>
        <a:lstStyle/>
        <a:p>
          <a:endParaRPr lang="es-MX"/>
        </a:p>
      </dgm:t>
    </dgm:pt>
    <dgm:pt modelId="{792ED4A5-CCED-47AD-8816-A8DFB6240080}" type="parTrans" cxnId="{A825B26D-9967-43D3-A2DE-4D7CC9D24AB4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E04BBC5-BF42-4C9C-AFEB-B73C6C211F83}" type="sibTrans" cxnId="{A825B26D-9967-43D3-A2DE-4D7CC9D24AB4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DB77DBD-C980-4319-88F5-B92749E0038E}">
      <dgm:prSet/>
      <dgm:spPr/>
      <dgm:t>
        <a:bodyPr/>
        <a:lstStyle/>
        <a:p>
          <a:endParaRPr lang="es-MX"/>
        </a:p>
      </dgm:t>
    </dgm:pt>
    <dgm:pt modelId="{06EC4C5F-BFAB-4030-849C-E4DE85022EF2}" type="parTrans" cxnId="{4B26DDE0-B276-437C-AB13-4E02C90B91F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EC77D0AE-4555-4736-BD26-595362A697BB}" type="sibTrans" cxnId="{4B26DDE0-B276-437C-AB13-4E02C90B91FD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A94F71C-7203-45F8-87A0-CE2E8BC4B268}">
      <dgm:prSet/>
      <dgm:spPr/>
      <dgm:t>
        <a:bodyPr/>
        <a:lstStyle/>
        <a:p>
          <a:endParaRPr lang="es-MX"/>
        </a:p>
      </dgm:t>
    </dgm:pt>
    <dgm:pt modelId="{4883D466-E5B2-4B2A-91B4-32661DC4F89D}" type="parTrans" cxnId="{DD3CA3A4-47AA-4036-8EFF-E0488EC0FF5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17F5ADE-7479-4290-8736-D35472ADF772}" type="sibTrans" cxnId="{DD3CA3A4-47AA-4036-8EFF-E0488EC0FF5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609CBDD-8382-4C7B-A8EA-FC1BCF090F55}">
      <dgm:prSet/>
      <dgm:spPr/>
      <dgm:t>
        <a:bodyPr/>
        <a:lstStyle/>
        <a:p>
          <a:endParaRPr lang="es-MX"/>
        </a:p>
      </dgm:t>
    </dgm:pt>
    <dgm:pt modelId="{936C3C51-373D-49D7-BCAC-22AE2A73E3E7}" type="parTrans" cxnId="{660A3212-703F-427F-8DD6-0953EA2AA08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4B4E423-0B75-4532-8A12-429084B7BFB1}" type="sibTrans" cxnId="{660A3212-703F-427F-8DD6-0953EA2AA08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97FB083-8EF7-40CB-8295-4B431807C27A}">
      <dgm:prSet/>
      <dgm:spPr/>
      <dgm:t>
        <a:bodyPr/>
        <a:lstStyle/>
        <a:p>
          <a:endParaRPr lang="es-MX"/>
        </a:p>
      </dgm:t>
    </dgm:pt>
    <dgm:pt modelId="{13220E98-61D8-4FF6-9743-8055B9AAAD13}" type="parTrans" cxnId="{286A9B4C-B01B-412C-85EA-93F66722FB1A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85FF2574-3EB1-4813-87B3-066D00C16183}" type="sibTrans" cxnId="{286A9B4C-B01B-412C-85EA-93F66722FB1A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085C60E-8AB1-4237-BD45-5B1670B65739}">
      <dgm:prSet/>
      <dgm:spPr/>
      <dgm:t>
        <a:bodyPr/>
        <a:lstStyle/>
        <a:p>
          <a:endParaRPr lang="es-MX"/>
        </a:p>
      </dgm:t>
    </dgm:pt>
    <dgm:pt modelId="{5D2F0A8D-9B0E-411F-9E51-F14184EBADA8}" type="parTrans" cxnId="{DEEC7B8B-980C-4EEB-93C8-1EA22807F2E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AEDB10D-2508-474B-8C3D-61CA1622C27C}" type="sibTrans" cxnId="{DEEC7B8B-980C-4EEB-93C8-1EA22807F2E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F9031C9-1AEC-4775-992F-CD6D7962E2FF}">
      <dgm:prSet/>
      <dgm:spPr/>
      <dgm:t>
        <a:bodyPr/>
        <a:lstStyle/>
        <a:p>
          <a:endParaRPr lang="es-MX"/>
        </a:p>
      </dgm:t>
    </dgm:pt>
    <dgm:pt modelId="{F2260B62-BB03-4E8F-9625-99F6AA847D9F}" type="parTrans" cxnId="{130524F9-D3F4-4CB0-936B-6381B41D1750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40AD09D-C85F-4916-89C2-1F7C1E2B5720}" type="sibTrans" cxnId="{130524F9-D3F4-4CB0-936B-6381B41D1750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8FE9A08-A886-4CB0-84CD-566BBACEAAF2}">
      <dgm:prSet/>
      <dgm:spPr/>
      <dgm:t>
        <a:bodyPr/>
        <a:lstStyle/>
        <a:p>
          <a:endParaRPr lang="es-MX"/>
        </a:p>
      </dgm:t>
    </dgm:pt>
    <dgm:pt modelId="{92D9CF0C-02C8-42D3-B903-D868D739B6A3}" type="parTrans" cxnId="{664192A5-DBB0-47CE-90DD-CD5BB086D3E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117D1A2-EF8B-42A6-800D-1F5F2432885A}" type="sibTrans" cxnId="{664192A5-DBB0-47CE-90DD-CD5BB086D3E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E81BDC3E-1484-4FBA-9642-721E76019AF0}" type="pres">
      <dgm:prSet presAssocID="{991E278E-7B8E-4EC6-A654-952BDB761A0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B3FC181-4CD8-4BCE-8790-155ABE99EF91}" type="pres">
      <dgm:prSet presAssocID="{C59B478A-6449-42A3-8DF3-3CBC138A9174}" presName="roof" presStyleLbl="dkBgShp" presStyleIdx="0" presStyleCnt="2" custScaleY="50633"/>
      <dgm:spPr/>
      <dgm:t>
        <a:bodyPr/>
        <a:lstStyle/>
        <a:p>
          <a:endParaRPr lang="es-MX"/>
        </a:p>
      </dgm:t>
    </dgm:pt>
    <dgm:pt modelId="{2DF8524B-DB9B-4394-B0E0-916C89290E07}" type="pres">
      <dgm:prSet presAssocID="{C59B478A-6449-42A3-8DF3-3CBC138A9174}" presName="pillars" presStyleCnt="0"/>
      <dgm:spPr/>
    </dgm:pt>
    <dgm:pt modelId="{C2631BCC-5C5D-4529-B2F8-C815E0CD975D}" type="pres">
      <dgm:prSet presAssocID="{C59B478A-6449-42A3-8DF3-3CBC138A9174}" presName="pillar1" presStyleLbl="node1" presStyleIdx="0" presStyleCnt="2" custScaleY="119188" custLinFactNeighborY="-308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7F6F28-9300-416F-9C7F-B1AE75F4ED53}" type="pres">
      <dgm:prSet presAssocID="{E7F4BA7A-9158-4E7F-8EAD-994E09A0349B}" presName="pillarX" presStyleLbl="node1" presStyleIdx="1" presStyleCnt="2" custScaleY="119188" custLinFactNeighborY="-308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354E3D-0EB7-428F-BD3C-260B05AF9FC7}" type="pres">
      <dgm:prSet presAssocID="{C59B478A-6449-42A3-8DF3-3CBC138A9174}" presName="base" presStyleLbl="dkBgShp" presStyleIdx="1" presStyleCnt="2" custLinFactNeighborY="70977"/>
      <dgm:spPr/>
    </dgm:pt>
  </dgm:ptLst>
  <dgm:cxnLst>
    <dgm:cxn modelId="{130524F9-D3F4-4CB0-936B-6381B41D1750}" srcId="{991E278E-7B8E-4EC6-A654-952BDB761A0C}" destId="{CF9031C9-1AEC-4775-992F-CD6D7962E2FF}" srcOrd="12" destOrd="0" parTransId="{F2260B62-BB03-4E8F-9625-99F6AA847D9F}" sibTransId="{140AD09D-C85F-4916-89C2-1F7C1E2B5720}"/>
    <dgm:cxn modelId="{660A3212-703F-427F-8DD6-0953EA2AA089}" srcId="{991E278E-7B8E-4EC6-A654-952BDB761A0C}" destId="{4609CBDD-8382-4C7B-A8EA-FC1BCF090F55}" srcOrd="9" destOrd="0" parTransId="{936C3C51-373D-49D7-BCAC-22AE2A73E3E7}" sibTransId="{94B4E423-0B75-4532-8A12-429084B7BFB1}"/>
    <dgm:cxn modelId="{E5F29FC3-E70C-463A-BCE8-B567D5B9DF45}" srcId="{991E278E-7B8E-4EC6-A654-952BDB761A0C}" destId="{7747801D-B271-480A-8567-D75CCECA5EE1}" srcOrd="1" destOrd="0" parTransId="{FBFAECF8-0F89-4D69-8323-59A0507EC128}" sibTransId="{2C3D38BD-F983-4DC6-8762-4303ED080914}"/>
    <dgm:cxn modelId="{664192A5-DBB0-47CE-90DD-CD5BB086D3EF}" srcId="{991E278E-7B8E-4EC6-A654-952BDB761A0C}" destId="{58FE9A08-A886-4CB0-84CD-566BBACEAAF2}" srcOrd="13" destOrd="0" parTransId="{92D9CF0C-02C8-42D3-B903-D868D739B6A3}" sibTransId="{A117D1A2-EF8B-42A6-800D-1F5F2432885A}"/>
    <dgm:cxn modelId="{DEEC7B8B-980C-4EEB-93C8-1EA22807F2E7}" srcId="{991E278E-7B8E-4EC6-A654-952BDB761A0C}" destId="{B085C60E-8AB1-4237-BD45-5B1670B65739}" srcOrd="11" destOrd="0" parTransId="{5D2F0A8D-9B0E-411F-9E51-F14184EBADA8}" sibTransId="{BAEDB10D-2508-474B-8C3D-61CA1622C27C}"/>
    <dgm:cxn modelId="{E9CC5EA8-ED68-4C8C-B0C9-BD9A04F0617E}" type="presOf" srcId="{C59B478A-6449-42A3-8DF3-3CBC138A9174}" destId="{9B3FC181-4CD8-4BCE-8790-155ABE99EF91}" srcOrd="0" destOrd="0" presId="urn:microsoft.com/office/officeart/2005/8/layout/hList3"/>
    <dgm:cxn modelId="{232D3A09-4181-4145-8FDF-C80DFCD89451}" srcId="{C59B478A-6449-42A3-8DF3-3CBC138A9174}" destId="{E7F4BA7A-9158-4E7F-8EAD-994E09A0349B}" srcOrd="1" destOrd="0" parTransId="{6DCC3B19-C845-4F6B-9984-2CF797E2C29F}" sibTransId="{C78FBCF7-2627-496E-907A-3D341B066883}"/>
    <dgm:cxn modelId="{C97EA46B-4A43-482B-BE14-29C9189408A0}" type="presOf" srcId="{991E278E-7B8E-4EC6-A654-952BDB761A0C}" destId="{E81BDC3E-1484-4FBA-9642-721E76019AF0}" srcOrd="0" destOrd="0" presId="urn:microsoft.com/office/officeart/2005/8/layout/hList3"/>
    <dgm:cxn modelId="{1312A9D4-A3F1-43F4-8E0A-8F07B9CE73F1}" type="presOf" srcId="{D9A9C745-6BFC-4CFE-8BD9-C39D50F128BB}" destId="{C2631BCC-5C5D-4529-B2F8-C815E0CD975D}" srcOrd="0" destOrd="0" presId="urn:microsoft.com/office/officeart/2005/8/layout/hList3"/>
    <dgm:cxn modelId="{CC5F8F5A-F949-4417-B827-8DFBC97F4238}" srcId="{991E278E-7B8E-4EC6-A654-952BDB761A0C}" destId="{3199B542-7886-4618-B834-C51EB0147E75}" srcOrd="5" destOrd="0" parTransId="{51B1F595-9C4D-4EFD-B286-369588F92089}" sibTransId="{9ABBE00A-5A6D-4FBF-826C-7B73FF0A34FB}"/>
    <dgm:cxn modelId="{2EB70EEE-853A-41F1-A836-3DD508F98DF9}" type="presOf" srcId="{E7F4BA7A-9158-4E7F-8EAD-994E09A0349B}" destId="{B27F6F28-9300-416F-9C7F-B1AE75F4ED53}" srcOrd="0" destOrd="0" presId="urn:microsoft.com/office/officeart/2005/8/layout/hList3"/>
    <dgm:cxn modelId="{4DBB081E-3D1B-4B5C-8A35-5F8C5A933192}" srcId="{991E278E-7B8E-4EC6-A654-952BDB761A0C}" destId="{70747E38-DC98-4CB9-97DA-938C6ED768AF}" srcOrd="3" destOrd="0" parTransId="{DF4984CE-E563-4B82-80BD-D0B9F5C56289}" sibTransId="{CB33074E-AA26-4FA8-AD6D-5761CDDD6209}"/>
    <dgm:cxn modelId="{A825B26D-9967-43D3-A2DE-4D7CC9D24AB4}" srcId="{991E278E-7B8E-4EC6-A654-952BDB761A0C}" destId="{26BB0509-B50E-4582-ADCB-E1D431C899F3}" srcOrd="6" destOrd="0" parTransId="{792ED4A5-CCED-47AD-8816-A8DFB6240080}" sibTransId="{1E04BBC5-BF42-4C9C-AFEB-B73C6C211F83}"/>
    <dgm:cxn modelId="{ED9DCE6E-F661-4A06-80F2-3C869F78B26F}" srcId="{991E278E-7B8E-4EC6-A654-952BDB761A0C}" destId="{C59B478A-6449-42A3-8DF3-3CBC138A9174}" srcOrd="0" destOrd="0" parTransId="{7D1EECF2-9C43-443F-AEDB-6980B13FCC0E}" sibTransId="{AED5F719-95F4-4A0B-82B6-F35A91CC7CEE}"/>
    <dgm:cxn modelId="{4B26DDE0-B276-437C-AB13-4E02C90B91FD}" srcId="{991E278E-7B8E-4EC6-A654-952BDB761A0C}" destId="{FDB77DBD-C980-4319-88F5-B92749E0038E}" srcOrd="7" destOrd="0" parTransId="{06EC4C5F-BFAB-4030-849C-E4DE85022EF2}" sibTransId="{EC77D0AE-4555-4736-BD26-595362A697BB}"/>
    <dgm:cxn modelId="{DD3CA3A4-47AA-4036-8EFF-E0488EC0FF56}" srcId="{991E278E-7B8E-4EC6-A654-952BDB761A0C}" destId="{5A94F71C-7203-45F8-87A0-CE2E8BC4B268}" srcOrd="8" destOrd="0" parTransId="{4883D466-E5B2-4B2A-91B4-32661DC4F89D}" sibTransId="{F17F5ADE-7479-4290-8736-D35472ADF772}"/>
    <dgm:cxn modelId="{49196E5B-440C-4FFC-843D-31474C39D46E}" srcId="{991E278E-7B8E-4EC6-A654-952BDB761A0C}" destId="{35F1F662-90FF-4195-B2E7-13FCC1993D36}" srcOrd="2" destOrd="0" parTransId="{2E44B7AA-1115-46BD-B604-5311EACC3692}" sibTransId="{D0EB5BB1-95C6-4292-95B8-B45BD498FF48}"/>
    <dgm:cxn modelId="{4D76E099-9B4A-4CF0-8E98-12A90172F1F9}" srcId="{C59B478A-6449-42A3-8DF3-3CBC138A9174}" destId="{D9A9C745-6BFC-4CFE-8BD9-C39D50F128BB}" srcOrd="0" destOrd="0" parTransId="{9A413415-0F8A-4ED0-874F-65F37FC5CB3C}" sibTransId="{1F70ACAD-00C9-4475-AB85-90F48B2FD710}"/>
    <dgm:cxn modelId="{5AD33DFD-ACAA-40C4-BD1D-5C5EEC724BFE}" srcId="{991E278E-7B8E-4EC6-A654-952BDB761A0C}" destId="{B12BA505-7986-4145-A947-143A7CB19FE8}" srcOrd="4" destOrd="0" parTransId="{3027EBE7-E298-4DCF-B449-284F2727EF9E}" sibTransId="{0B7778B9-A52A-4C0A-BD21-45FCE5211734}"/>
    <dgm:cxn modelId="{286A9B4C-B01B-412C-85EA-93F66722FB1A}" srcId="{991E278E-7B8E-4EC6-A654-952BDB761A0C}" destId="{197FB083-8EF7-40CB-8295-4B431807C27A}" srcOrd="10" destOrd="0" parTransId="{13220E98-61D8-4FF6-9743-8055B9AAAD13}" sibTransId="{85FF2574-3EB1-4813-87B3-066D00C16183}"/>
    <dgm:cxn modelId="{DE34D337-6C4E-4E2D-A036-FCF018BFE868}" type="presParOf" srcId="{E81BDC3E-1484-4FBA-9642-721E76019AF0}" destId="{9B3FC181-4CD8-4BCE-8790-155ABE99EF91}" srcOrd="0" destOrd="0" presId="urn:microsoft.com/office/officeart/2005/8/layout/hList3"/>
    <dgm:cxn modelId="{321BD5F9-9534-42F2-8EE1-7E187DBD679E}" type="presParOf" srcId="{E81BDC3E-1484-4FBA-9642-721E76019AF0}" destId="{2DF8524B-DB9B-4394-B0E0-916C89290E07}" srcOrd="1" destOrd="0" presId="urn:microsoft.com/office/officeart/2005/8/layout/hList3"/>
    <dgm:cxn modelId="{786EC449-E669-451D-9AE2-666D08B953F2}" type="presParOf" srcId="{2DF8524B-DB9B-4394-B0E0-916C89290E07}" destId="{C2631BCC-5C5D-4529-B2F8-C815E0CD975D}" srcOrd="0" destOrd="0" presId="urn:microsoft.com/office/officeart/2005/8/layout/hList3"/>
    <dgm:cxn modelId="{D1D53FDA-69D1-4B2C-96D7-6367E8FBDB77}" type="presParOf" srcId="{2DF8524B-DB9B-4394-B0E0-916C89290E07}" destId="{B27F6F28-9300-416F-9C7F-B1AE75F4ED53}" srcOrd="1" destOrd="0" presId="urn:microsoft.com/office/officeart/2005/8/layout/hList3"/>
    <dgm:cxn modelId="{416B1790-492C-49B0-9B5E-4FEA4721D27E}" type="presParOf" srcId="{E81BDC3E-1484-4FBA-9642-721E76019AF0}" destId="{99354E3D-0EB7-428F-BD3C-260B05AF9FC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7211E52-CBFF-4E3B-88DF-1AE1978F7D89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</dgm:pt>
    <dgm:pt modelId="{0088E1AC-BC79-4A76-BC38-96AA9ACD8181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500" b="1" dirty="0" smtClean="0">
              <a:latin typeface="Cambria" pitchFamily="18" charset="0"/>
            </a:rPr>
            <a:t>Meta Nacional</a:t>
          </a:r>
        </a:p>
        <a:p>
          <a:r>
            <a:rPr lang="es-MX" sz="1500" dirty="0" smtClean="0">
              <a:latin typeface="Cambria" pitchFamily="18" charset="0"/>
            </a:rPr>
            <a:t>I. México en Paz</a:t>
          </a:r>
          <a:endParaRPr lang="es-MX" sz="1500" dirty="0">
            <a:latin typeface="Cambria" pitchFamily="18" charset="0"/>
          </a:endParaRPr>
        </a:p>
      </dgm:t>
    </dgm:pt>
    <dgm:pt modelId="{931F7AD3-B116-433A-AB93-45BAA6936398}" type="parTrans" cxnId="{140F7F9F-DE2A-4CCF-939B-D7AC0CDEB257}">
      <dgm:prSet/>
      <dgm:spPr/>
      <dgm:t>
        <a:bodyPr/>
        <a:lstStyle/>
        <a:p>
          <a:endParaRPr lang="es-MX" sz="1500">
            <a:latin typeface="Cambria" pitchFamily="18" charset="0"/>
          </a:endParaRPr>
        </a:p>
      </dgm:t>
    </dgm:pt>
    <dgm:pt modelId="{085B2C66-F917-4613-950D-B3797E410C61}" type="sibTrans" cxnId="{140F7F9F-DE2A-4CCF-939B-D7AC0CDEB25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MX" sz="1500">
            <a:latin typeface="Cambria" pitchFamily="18" charset="0"/>
          </a:endParaRPr>
        </a:p>
      </dgm:t>
    </dgm:pt>
    <dgm:pt modelId="{E4590398-79A2-4092-B25A-3BED235CAA4F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500" b="1" dirty="0" smtClean="0">
              <a:latin typeface="Cambria" pitchFamily="18" charset="0"/>
            </a:rPr>
            <a:t>Objetivo del Programa Sectorial de la Secretaría de Gobernación</a:t>
          </a:r>
        </a:p>
        <a:p>
          <a:r>
            <a:rPr lang="es-ES_tradnl" sz="1500" dirty="0" smtClean="0">
              <a:latin typeface="Cambria" pitchFamily="18" charset="0"/>
            </a:rPr>
            <a:t>3. Garantizar el respeto y protección de los derechos humanos, la reducción de la discriminación y de la violencia contra las mujeres.</a:t>
          </a:r>
          <a:endParaRPr lang="es-MX" sz="1500" b="1" dirty="0">
            <a:latin typeface="Cambria" pitchFamily="18" charset="0"/>
          </a:endParaRPr>
        </a:p>
      </dgm:t>
    </dgm:pt>
    <dgm:pt modelId="{ED348B5D-568C-44D6-980E-2811E6DBC8C9}" type="parTrans" cxnId="{5A956710-68AA-48E6-A85F-8E1C487618FF}">
      <dgm:prSet/>
      <dgm:spPr/>
      <dgm:t>
        <a:bodyPr/>
        <a:lstStyle/>
        <a:p>
          <a:endParaRPr lang="es-MX" sz="1500">
            <a:latin typeface="Cambria" pitchFamily="18" charset="0"/>
          </a:endParaRPr>
        </a:p>
      </dgm:t>
    </dgm:pt>
    <dgm:pt modelId="{E4F4C04D-078F-4712-B696-C86CF0DC5FA4}" type="sibTrans" cxnId="{5A956710-68AA-48E6-A85F-8E1C487618FF}">
      <dgm:prSet/>
      <dgm:spPr/>
      <dgm:t>
        <a:bodyPr/>
        <a:lstStyle/>
        <a:p>
          <a:endParaRPr lang="es-MX" sz="1500">
            <a:latin typeface="Cambria" pitchFamily="18" charset="0"/>
          </a:endParaRPr>
        </a:p>
      </dgm:t>
    </dgm:pt>
    <dgm:pt modelId="{E0EFABEE-AFD8-41E2-9E5D-77ADB0B69236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500" b="1" dirty="0" smtClean="0">
              <a:latin typeface="Cambria" pitchFamily="18" charset="0"/>
            </a:rPr>
            <a:t>Objetivo de la Meta Nacional</a:t>
          </a:r>
        </a:p>
        <a:p>
          <a:r>
            <a:rPr lang="es-ES_tradnl" sz="1500" dirty="0" smtClean="0">
              <a:latin typeface="Cambria" pitchFamily="18" charset="0"/>
            </a:rPr>
            <a:t>1.5. Garantizar el respeto y protección de los derechos humanos y la erradicación de la discriminación</a:t>
          </a:r>
          <a:endParaRPr lang="es-MX" sz="1500" dirty="0">
            <a:latin typeface="Cambria" pitchFamily="18" charset="0"/>
          </a:endParaRPr>
        </a:p>
      </dgm:t>
    </dgm:pt>
    <dgm:pt modelId="{D80F1967-25B8-4665-AC73-21B276D437D8}" type="parTrans" cxnId="{FD45CEE9-E8C3-47AF-AA48-3DA4E809FC67}">
      <dgm:prSet/>
      <dgm:spPr/>
      <dgm:t>
        <a:bodyPr/>
        <a:lstStyle/>
        <a:p>
          <a:endParaRPr lang="es-MX" sz="1500">
            <a:latin typeface="Cambria" pitchFamily="18" charset="0"/>
          </a:endParaRPr>
        </a:p>
      </dgm:t>
    </dgm:pt>
    <dgm:pt modelId="{FEB377E8-9946-4842-A73B-45CDA8C2141A}" type="sibTrans" cxnId="{FD45CEE9-E8C3-47AF-AA48-3DA4E809FC6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MX" sz="1500">
            <a:latin typeface="Cambria" pitchFamily="18" charset="0"/>
          </a:endParaRPr>
        </a:p>
      </dgm:t>
    </dgm:pt>
    <dgm:pt modelId="{34FB018C-0D1B-42FC-9358-50CC7B15B2A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500" b="1" dirty="0" smtClean="0">
              <a:latin typeface="Cambria" pitchFamily="18" charset="0"/>
            </a:rPr>
            <a:t>Estrategia del Objetivo de la Meta Nacional</a:t>
          </a:r>
        </a:p>
        <a:p>
          <a:r>
            <a:rPr lang="es-ES_tradnl" sz="1500" dirty="0" smtClean="0">
              <a:latin typeface="Cambria" pitchFamily="18" charset="0"/>
            </a:rPr>
            <a:t>1.5.4.</a:t>
          </a:r>
          <a:r>
            <a:rPr lang="es-ES" sz="1500" dirty="0" smtClean="0">
              <a:latin typeface="Cambria" pitchFamily="18" charset="0"/>
            </a:rPr>
            <a:t> Establecer una política de igualdad y no discriminación.</a:t>
          </a:r>
          <a:endParaRPr lang="es-MX" sz="1500" dirty="0">
            <a:latin typeface="Cambria" pitchFamily="18" charset="0"/>
          </a:endParaRPr>
        </a:p>
      </dgm:t>
    </dgm:pt>
    <dgm:pt modelId="{DF87CF8E-A1CB-444B-A2B2-B87D68FCBBD3}" type="parTrans" cxnId="{CD5106EA-3BD7-4426-80A2-35785E83357B}">
      <dgm:prSet/>
      <dgm:spPr/>
      <dgm:t>
        <a:bodyPr/>
        <a:lstStyle/>
        <a:p>
          <a:endParaRPr lang="es-MX" sz="1500">
            <a:latin typeface="Cambria" pitchFamily="18" charset="0"/>
          </a:endParaRPr>
        </a:p>
      </dgm:t>
    </dgm:pt>
    <dgm:pt modelId="{239D27BA-3612-4493-984D-D0ED45A798F6}" type="sibTrans" cxnId="{CD5106EA-3BD7-4426-80A2-35785E83357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MX" sz="1500">
            <a:latin typeface="Cambria" pitchFamily="18" charset="0"/>
          </a:endParaRPr>
        </a:p>
      </dgm:t>
    </dgm:pt>
    <dgm:pt modelId="{B53D9799-CD94-4B2C-8716-0A728389265F}" type="pres">
      <dgm:prSet presAssocID="{B7211E52-CBFF-4E3B-88DF-1AE1978F7D89}" presName="CompostProcess" presStyleCnt="0">
        <dgm:presLayoutVars>
          <dgm:dir/>
          <dgm:resizeHandles val="exact"/>
        </dgm:presLayoutVars>
      </dgm:prSet>
      <dgm:spPr/>
    </dgm:pt>
    <dgm:pt modelId="{B68D23B3-55EC-41C3-AF64-CC0EE907BE9E}" type="pres">
      <dgm:prSet presAssocID="{B7211E52-CBFF-4E3B-88DF-1AE1978F7D89}" presName="arrow" presStyleLbl="bgShp" presStyleIdx="0" presStyleCnt="1"/>
      <dgm:spPr/>
    </dgm:pt>
    <dgm:pt modelId="{C716217D-4D7B-45B7-8FE0-BBD3710DB233}" type="pres">
      <dgm:prSet presAssocID="{B7211E52-CBFF-4E3B-88DF-1AE1978F7D89}" presName="linearProcess" presStyleCnt="0"/>
      <dgm:spPr/>
    </dgm:pt>
    <dgm:pt modelId="{FF935419-3E24-4417-9F09-B2B581ECD788}" type="pres">
      <dgm:prSet presAssocID="{0088E1AC-BC79-4A76-BC38-96AA9ACD8181}" presName="textNode" presStyleLbl="node1" presStyleIdx="0" presStyleCnt="4" custLinFactNeighborX="-77" custLinFactNeighborY="-18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D48F20-9FF4-4004-957C-3CF25AC0A261}" type="pres">
      <dgm:prSet presAssocID="{085B2C66-F917-4613-950D-B3797E410C61}" presName="sibTrans" presStyleCnt="0"/>
      <dgm:spPr/>
    </dgm:pt>
    <dgm:pt modelId="{BEC7E42E-87DD-47AA-931A-D39DD2BDCB50}" type="pres">
      <dgm:prSet presAssocID="{E0EFABEE-AFD8-41E2-9E5D-77ADB0B69236}" presName="textNode" presStyleLbl="node1" presStyleIdx="1" presStyleCnt="4" custScaleX="143328" custScaleY="22389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682B80-9548-4ABD-805B-F75783A788F0}" type="pres">
      <dgm:prSet presAssocID="{FEB377E8-9946-4842-A73B-45CDA8C2141A}" presName="sibTrans" presStyleCnt="0"/>
      <dgm:spPr/>
    </dgm:pt>
    <dgm:pt modelId="{88AAD9F7-5A38-4572-BEE7-785481DC603C}" type="pres">
      <dgm:prSet presAssocID="{34FB018C-0D1B-42FC-9358-50CC7B15B2AA}" presName="textNode" presStyleLbl="node1" presStyleIdx="2" presStyleCnt="4" custScaleX="135541" custScaleY="2125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05F1E4-31A1-49E3-AF42-B3F0FAD14285}" type="pres">
      <dgm:prSet presAssocID="{239D27BA-3612-4493-984D-D0ED45A798F6}" presName="sibTrans" presStyleCnt="0"/>
      <dgm:spPr/>
    </dgm:pt>
    <dgm:pt modelId="{9CE10DD9-76F3-4D30-BCD6-25F8E83593D9}" type="pres">
      <dgm:prSet presAssocID="{E4590398-79A2-4092-B25A-3BED235CAA4F}" presName="textNode" presStyleLbl="node1" presStyleIdx="3" presStyleCnt="4" custScaleX="124971" custScaleY="25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0640C6E-3631-43C5-9AE1-22D47C62DC62}" type="presOf" srcId="{34FB018C-0D1B-42FC-9358-50CC7B15B2AA}" destId="{88AAD9F7-5A38-4572-BEE7-785481DC603C}" srcOrd="0" destOrd="0" presId="urn:microsoft.com/office/officeart/2005/8/layout/hProcess9"/>
    <dgm:cxn modelId="{CD5106EA-3BD7-4426-80A2-35785E83357B}" srcId="{B7211E52-CBFF-4E3B-88DF-1AE1978F7D89}" destId="{34FB018C-0D1B-42FC-9358-50CC7B15B2AA}" srcOrd="2" destOrd="0" parTransId="{DF87CF8E-A1CB-444B-A2B2-B87D68FCBBD3}" sibTransId="{239D27BA-3612-4493-984D-D0ED45A798F6}"/>
    <dgm:cxn modelId="{140F7F9F-DE2A-4CCF-939B-D7AC0CDEB257}" srcId="{B7211E52-CBFF-4E3B-88DF-1AE1978F7D89}" destId="{0088E1AC-BC79-4A76-BC38-96AA9ACD8181}" srcOrd="0" destOrd="0" parTransId="{931F7AD3-B116-433A-AB93-45BAA6936398}" sibTransId="{085B2C66-F917-4613-950D-B3797E410C61}"/>
    <dgm:cxn modelId="{5A956710-68AA-48E6-A85F-8E1C487618FF}" srcId="{B7211E52-CBFF-4E3B-88DF-1AE1978F7D89}" destId="{E4590398-79A2-4092-B25A-3BED235CAA4F}" srcOrd="3" destOrd="0" parTransId="{ED348B5D-568C-44D6-980E-2811E6DBC8C9}" sibTransId="{E4F4C04D-078F-4712-B696-C86CF0DC5FA4}"/>
    <dgm:cxn modelId="{E41F2E0A-9DC0-4522-BFCC-B37D5424371B}" type="presOf" srcId="{E0EFABEE-AFD8-41E2-9E5D-77ADB0B69236}" destId="{BEC7E42E-87DD-47AA-931A-D39DD2BDCB50}" srcOrd="0" destOrd="0" presId="urn:microsoft.com/office/officeart/2005/8/layout/hProcess9"/>
    <dgm:cxn modelId="{61553975-08E0-484D-86D4-DA5644555EAB}" type="presOf" srcId="{E4590398-79A2-4092-B25A-3BED235CAA4F}" destId="{9CE10DD9-76F3-4D30-BCD6-25F8E83593D9}" srcOrd="0" destOrd="0" presId="urn:microsoft.com/office/officeart/2005/8/layout/hProcess9"/>
    <dgm:cxn modelId="{84E7C31B-9619-4FEF-9CD8-F07AAF014CC1}" type="presOf" srcId="{B7211E52-CBFF-4E3B-88DF-1AE1978F7D89}" destId="{B53D9799-CD94-4B2C-8716-0A728389265F}" srcOrd="0" destOrd="0" presId="urn:microsoft.com/office/officeart/2005/8/layout/hProcess9"/>
    <dgm:cxn modelId="{FD45CEE9-E8C3-47AF-AA48-3DA4E809FC67}" srcId="{B7211E52-CBFF-4E3B-88DF-1AE1978F7D89}" destId="{E0EFABEE-AFD8-41E2-9E5D-77ADB0B69236}" srcOrd="1" destOrd="0" parTransId="{D80F1967-25B8-4665-AC73-21B276D437D8}" sibTransId="{FEB377E8-9946-4842-A73B-45CDA8C2141A}"/>
    <dgm:cxn modelId="{5A8699DD-5166-455F-9E2B-18BE8BDD7492}" type="presOf" srcId="{0088E1AC-BC79-4A76-BC38-96AA9ACD8181}" destId="{FF935419-3E24-4417-9F09-B2B581ECD788}" srcOrd="0" destOrd="0" presId="urn:microsoft.com/office/officeart/2005/8/layout/hProcess9"/>
    <dgm:cxn modelId="{29687B51-BC66-4AA7-BF4D-B376BC7F8F24}" type="presParOf" srcId="{B53D9799-CD94-4B2C-8716-0A728389265F}" destId="{B68D23B3-55EC-41C3-AF64-CC0EE907BE9E}" srcOrd="0" destOrd="0" presId="urn:microsoft.com/office/officeart/2005/8/layout/hProcess9"/>
    <dgm:cxn modelId="{232E8E5D-F468-4849-9586-BF7C72F52678}" type="presParOf" srcId="{B53D9799-CD94-4B2C-8716-0A728389265F}" destId="{C716217D-4D7B-45B7-8FE0-BBD3710DB233}" srcOrd="1" destOrd="0" presId="urn:microsoft.com/office/officeart/2005/8/layout/hProcess9"/>
    <dgm:cxn modelId="{4CA47A96-4775-4683-B264-3F58B24284CC}" type="presParOf" srcId="{C716217D-4D7B-45B7-8FE0-BBD3710DB233}" destId="{FF935419-3E24-4417-9F09-B2B581ECD788}" srcOrd="0" destOrd="0" presId="urn:microsoft.com/office/officeart/2005/8/layout/hProcess9"/>
    <dgm:cxn modelId="{1B3AEB93-86C4-4936-A37D-17DC38BE986E}" type="presParOf" srcId="{C716217D-4D7B-45B7-8FE0-BBD3710DB233}" destId="{31D48F20-9FF4-4004-957C-3CF25AC0A261}" srcOrd="1" destOrd="0" presId="urn:microsoft.com/office/officeart/2005/8/layout/hProcess9"/>
    <dgm:cxn modelId="{527DF2E3-BE1E-46B7-BFD5-0C6655DE4BD7}" type="presParOf" srcId="{C716217D-4D7B-45B7-8FE0-BBD3710DB233}" destId="{BEC7E42E-87DD-47AA-931A-D39DD2BDCB50}" srcOrd="2" destOrd="0" presId="urn:microsoft.com/office/officeart/2005/8/layout/hProcess9"/>
    <dgm:cxn modelId="{9DE9DDE7-F00B-40D3-92E9-E757274D7257}" type="presParOf" srcId="{C716217D-4D7B-45B7-8FE0-BBD3710DB233}" destId="{9C682B80-9548-4ABD-805B-F75783A788F0}" srcOrd="3" destOrd="0" presId="urn:microsoft.com/office/officeart/2005/8/layout/hProcess9"/>
    <dgm:cxn modelId="{078E466F-0725-45AB-89C3-A7780BF95779}" type="presParOf" srcId="{C716217D-4D7B-45B7-8FE0-BBD3710DB233}" destId="{88AAD9F7-5A38-4572-BEE7-785481DC603C}" srcOrd="4" destOrd="0" presId="urn:microsoft.com/office/officeart/2005/8/layout/hProcess9"/>
    <dgm:cxn modelId="{08AF1E64-B632-4706-9C93-3C7CA9334C1E}" type="presParOf" srcId="{C716217D-4D7B-45B7-8FE0-BBD3710DB233}" destId="{9B05F1E4-31A1-49E3-AF42-B3F0FAD14285}" srcOrd="5" destOrd="0" presId="urn:microsoft.com/office/officeart/2005/8/layout/hProcess9"/>
    <dgm:cxn modelId="{861F300F-9A6C-48E8-82E1-57AD0927937F}" type="presParOf" srcId="{C716217D-4D7B-45B7-8FE0-BBD3710DB233}" destId="{9CE10DD9-76F3-4D30-BCD6-25F8E83593D9}" srcOrd="6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0E493C4-091D-47CB-BF1B-318DF5714260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D1E171B7-D937-44DA-ADD3-E67EAD8ED8B9}">
      <dgm:prSet phldrT="[Texto]"/>
      <dgm:spPr/>
      <dgm:t>
        <a:bodyPr/>
        <a:lstStyle/>
        <a:p>
          <a:r>
            <a:rPr lang="es-ES_tradnl" b="1" smtClean="0">
              <a:latin typeface="Cambria" pitchFamily="18" charset="0"/>
            </a:rPr>
            <a:t>TRANSVERSALIDAD      OBJETIVO 1: </a:t>
          </a:r>
          <a:r>
            <a:rPr lang="es-ES_tradnl" b="0" smtClean="0">
              <a:latin typeface="Cambria" pitchFamily="18" charset="0"/>
            </a:rPr>
            <a:t>Asumir la obligación de igualdad y no discriminación en todo el  quehacer público. </a:t>
          </a:r>
          <a:endParaRPr lang="es-MX" dirty="0"/>
        </a:p>
      </dgm:t>
    </dgm:pt>
    <dgm:pt modelId="{D168BFA4-872A-400F-AFE9-86981C3A8361}" type="parTrans" cxnId="{0A0A914E-D799-40EF-960C-E0AE0EC0C830}">
      <dgm:prSet/>
      <dgm:spPr/>
      <dgm:t>
        <a:bodyPr/>
        <a:lstStyle/>
        <a:p>
          <a:endParaRPr lang="es-MX"/>
        </a:p>
      </dgm:t>
    </dgm:pt>
    <dgm:pt modelId="{A0756371-8E5D-4091-A54E-A278D63ECE03}" type="sibTrans" cxnId="{0A0A914E-D799-40EF-960C-E0AE0EC0C830}">
      <dgm:prSet/>
      <dgm:spPr/>
      <dgm:t>
        <a:bodyPr/>
        <a:lstStyle/>
        <a:p>
          <a:endParaRPr lang="es-MX"/>
        </a:p>
      </dgm:t>
    </dgm:pt>
    <dgm:pt modelId="{2E93F5C7-4FAE-4692-B75C-1CBA63229DEC}">
      <dgm:prSet phldrT="[Texto]"/>
      <dgm:spPr/>
      <dgm:t>
        <a:bodyPr/>
        <a:lstStyle/>
        <a:p>
          <a:r>
            <a:rPr lang="es-MX" b="1" smtClean="0">
              <a:latin typeface="Cambria" pitchFamily="18" charset="0"/>
            </a:rPr>
            <a:t>DEFENSA                             OBJETIVO 2: </a:t>
          </a:r>
          <a:r>
            <a:rPr lang="es-ES_tradnl" b="0" smtClean="0">
              <a:latin typeface="Cambria" pitchFamily="18" charset="0"/>
            </a:rPr>
            <a:t>Asegurar que las instituciones de la APF ofrezcan protección a la sociedad contra actos discriminatorios.</a:t>
          </a:r>
          <a:endParaRPr lang="es-MX" dirty="0"/>
        </a:p>
      </dgm:t>
    </dgm:pt>
    <dgm:pt modelId="{90231F89-EBBA-4569-9783-618D22CF0801}" type="parTrans" cxnId="{DEF26384-EFBD-48B2-9B46-B8142E262AD7}">
      <dgm:prSet/>
      <dgm:spPr/>
      <dgm:t>
        <a:bodyPr/>
        <a:lstStyle/>
        <a:p>
          <a:endParaRPr lang="es-MX"/>
        </a:p>
      </dgm:t>
    </dgm:pt>
    <dgm:pt modelId="{41361470-DF82-42E0-874C-4F0C1CCEF2E7}" type="sibTrans" cxnId="{DEF26384-EFBD-48B2-9B46-B8142E262AD7}">
      <dgm:prSet/>
      <dgm:spPr/>
      <dgm:t>
        <a:bodyPr/>
        <a:lstStyle/>
        <a:p>
          <a:endParaRPr lang="es-MX"/>
        </a:p>
      </dgm:t>
    </dgm:pt>
    <dgm:pt modelId="{AC793C5F-C037-4B04-8D21-DA7EE9557877}">
      <dgm:prSet phldrT="[Texto]"/>
      <dgm:spPr/>
      <dgm:t>
        <a:bodyPr/>
        <a:lstStyle/>
        <a:p>
          <a:r>
            <a:rPr lang="es-MX" b="1" dirty="0" smtClean="0">
              <a:latin typeface="Cambria" pitchFamily="18" charset="0"/>
            </a:rPr>
            <a:t>MEDIDAS DE IGUALDAD OBJETIVO 3: </a:t>
          </a:r>
          <a:r>
            <a:rPr lang="es-ES_tradnl" b="0" dirty="0" smtClean="0">
              <a:latin typeface="Cambria" pitchFamily="18" charset="0"/>
            </a:rPr>
            <a:t>Garantizar medidas progresivas que cierren brechas de desigualdad que afectan a la población discriminada</a:t>
          </a:r>
          <a:r>
            <a:rPr lang="es-ES_tradnl" b="1" dirty="0" smtClean="0"/>
            <a:t>. </a:t>
          </a:r>
          <a:endParaRPr lang="es-MX" dirty="0"/>
        </a:p>
      </dgm:t>
    </dgm:pt>
    <dgm:pt modelId="{11059BC3-84AA-4A4D-9992-2FF2DD87CB67}" type="parTrans" cxnId="{AD88879B-E5B0-4775-8CF9-6DEA5A451CF3}">
      <dgm:prSet/>
      <dgm:spPr/>
      <dgm:t>
        <a:bodyPr/>
        <a:lstStyle/>
        <a:p>
          <a:endParaRPr lang="es-MX"/>
        </a:p>
      </dgm:t>
    </dgm:pt>
    <dgm:pt modelId="{18E0E86F-6D8C-472C-A3D1-F019A94D901B}" type="sibTrans" cxnId="{AD88879B-E5B0-4775-8CF9-6DEA5A451CF3}">
      <dgm:prSet/>
      <dgm:spPr/>
      <dgm:t>
        <a:bodyPr/>
        <a:lstStyle/>
        <a:p>
          <a:endParaRPr lang="es-MX"/>
        </a:p>
      </dgm:t>
    </dgm:pt>
    <dgm:pt modelId="{56CFEA12-F965-48CA-84CE-1DC1609DFEA7}">
      <dgm:prSet phldrT="[Texto]"/>
      <dgm:spPr/>
      <dgm:t>
        <a:bodyPr/>
        <a:lstStyle/>
        <a:p>
          <a:r>
            <a:rPr lang="es-MX" b="1" smtClean="0">
              <a:latin typeface="Cambria" pitchFamily="18" charset="0"/>
            </a:rPr>
            <a:t>INFORMACIÓN                 OBJETIVO 4: </a:t>
          </a:r>
          <a:r>
            <a:rPr lang="es-ES_tradnl" b="0" smtClean="0">
              <a:latin typeface="Cambria" pitchFamily="18" charset="0"/>
            </a:rPr>
            <a:t>Conocer la situación de discriminación en el país para incidir en su reducción.  </a:t>
          </a:r>
          <a:endParaRPr lang="es-MX" dirty="0"/>
        </a:p>
      </dgm:t>
    </dgm:pt>
    <dgm:pt modelId="{7B9B01B7-7163-415F-A183-77C5BE9458AA}" type="parTrans" cxnId="{648BD9A7-B5E0-4F24-B23F-DA0D739F1188}">
      <dgm:prSet/>
      <dgm:spPr/>
      <dgm:t>
        <a:bodyPr/>
        <a:lstStyle/>
        <a:p>
          <a:endParaRPr lang="es-MX"/>
        </a:p>
      </dgm:t>
    </dgm:pt>
    <dgm:pt modelId="{7CD7FC0D-22B1-462E-957E-FB04CEAF7261}" type="sibTrans" cxnId="{648BD9A7-B5E0-4F24-B23F-DA0D739F1188}">
      <dgm:prSet/>
      <dgm:spPr/>
      <dgm:t>
        <a:bodyPr/>
        <a:lstStyle/>
        <a:p>
          <a:endParaRPr lang="es-MX"/>
        </a:p>
      </dgm:t>
    </dgm:pt>
    <dgm:pt modelId="{EEF32DEC-957B-4BBE-B5F8-BEF28F8CCD9B}">
      <dgm:prSet phldrT="[Texto]"/>
      <dgm:spPr/>
      <dgm:t>
        <a:bodyPr/>
        <a:lstStyle/>
        <a:p>
          <a:r>
            <a:rPr lang="es-MX" b="1" dirty="0" smtClean="0">
              <a:latin typeface="Cambria" pitchFamily="18" charset="0"/>
            </a:rPr>
            <a:t>CAMBIO CULTURAL       OBJETIVO 5: </a:t>
          </a:r>
          <a:r>
            <a:rPr lang="es-ES_tradnl" b="0" dirty="0" smtClean="0">
              <a:latin typeface="Cambria" pitchFamily="18" charset="0"/>
            </a:rPr>
            <a:t>Impulsar un cambio cultural con participación ciudadana en favor de la igualdad, diversidad, inclusión y la no discriminación.</a:t>
          </a:r>
          <a:endParaRPr lang="es-MX" dirty="0"/>
        </a:p>
      </dgm:t>
    </dgm:pt>
    <dgm:pt modelId="{2C982EE4-B779-4313-B76D-DEEC9AD1E80C}" type="parTrans" cxnId="{6FE13216-F714-4B8D-8A0E-BF36E9E0BE92}">
      <dgm:prSet/>
      <dgm:spPr/>
      <dgm:t>
        <a:bodyPr/>
        <a:lstStyle/>
        <a:p>
          <a:endParaRPr lang="es-MX"/>
        </a:p>
      </dgm:t>
    </dgm:pt>
    <dgm:pt modelId="{21105E22-51DA-4F2B-8E41-A55586CE5F2F}" type="sibTrans" cxnId="{6FE13216-F714-4B8D-8A0E-BF36E9E0BE92}">
      <dgm:prSet/>
      <dgm:spPr/>
      <dgm:t>
        <a:bodyPr/>
        <a:lstStyle/>
        <a:p>
          <a:endParaRPr lang="es-MX"/>
        </a:p>
      </dgm:t>
    </dgm:pt>
    <dgm:pt modelId="{48F55D7D-4014-4FAF-980E-15EBA400594F}">
      <dgm:prSet/>
      <dgm:spPr/>
      <dgm:t>
        <a:bodyPr/>
        <a:lstStyle/>
        <a:p>
          <a:r>
            <a:rPr lang="es-MX" b="1" smtClean="0">
              <a:latin typeface="Cambria" pitchFamily="18" charset="0"/>
            </a:rPr>
            <a:t>ARMONIACIÓN LEGISLATIVA OBJETIVO 6: </a:t>
          </a:r>
          <a:r>
            <a:rPr lang="es-ES_tradnl" b="0" smtClean="0">
              <a:latin typeface="Cambria" pitchFamily="18" charset="0"/>
            </a:rPr>
            <a:t>Promover la armonización del orden jurídico nacional con los estándares más altos en materia de igualdad y no discriminación.</a:t>
          </a:r>
          <a:endParaRPr lang="es-MX" b="0" dirty="0">
            <a:latin typeface="Cambria" pitchFamily="18" charset="0"/>
          </a:endParaRPr>
        </a:p>
      </dgm:t>
    </dgm:pt>
    <dgm:pt modelId="{5EAC40FA-849F-4EBE-99D9-794B138C5025}" type="parTrans" cxnId="{79D1D590-C002-4A10-A071-35EF69650370}">
      <dgm:prSet/>
      <dgm:spPr/>
      <dgm:t>
        <a:bodyPr/>
        <a:lstStyle/>
        <a:p>
          <a:endParaRPr lang="es-MX"/>
        </a:p>
      </dgm:t>
    </dgm:pt>
    <dgm:pt modelId="{9E71159F-F787-432F-A942-94DEC423970F}" type="sibTrans" cxnId="{79D1D590-C002-4A10-A071-35EF69650370}">
      <dgm:prSet/>
      <dgm:spPr/>
      <dgm:t>
        <a:bodyPr/>
        <a:lstStyle/>
        <a:p>
          <a:endParaRPr lang="es-MX"/>
        </a:p>
      </dgm:t>
    </dgm:pt>
    <dgm:pt modelId="{475865B2-8392-4223-A290-6AD8DB6DB277}" type="pres">
      <dgm:prSet presAssocID="{A0E493C4-091D-47CB-BF1B-318DF57142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66D99BD-90E9-4BD2-8B09-42CF78242580}" type="pres">
      <dgm:prSet presAssocID="{D1E171B7-D937-44DA-ADD3-E67EAD8ED8B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2242890-1EE9-4095-94CA-CF134F69C21C}" type="pres">
      <dgm:prSet presAssocID="{A0756371-8E5D-4091-A54E-A278D63ECE03}" presName="sibTrans" presStyleCnt="0"/>
      <dgm:spPr/>
    </dgm:pt>
    <dgm:pt modelId="{8C2A8F9D-0AC8-4390-9309-FD45F6E4138C}" type="pres">
      <dgm:prSet presAssocID="{2E93F5C7-4FAE-4692-B75C-1CBA63229DE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8250F9-DAB2-4B3C-AF53-42DBC9397C58}" type="pres">
      <dgm:prSet presAssocID="{41361470-DF82-42E0-874C-4F0C1CCEF2E7}" presName="sibTrans" presStyleCnt="0"/>
      <dgm:spPr/>
    </dgm:pt>
    <dgm:pt modelId="{E792F45D-FD5D-4A0B-8642-5B1CC679F611}" type="pres">
      <dgm:prSet presAssocID="{AC793C5F-C037-4B04-8D21-DA7EE955787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74B879-3CAE-4117-9E63-5B6BACABB143}" type="pres">
      <dgm:prSet presAssocID="{18E0E86F-6D8C-472C-A3D1-F019A94D901B}" presName="sibTrans" presStyleCnt="0"/>
      <dgm:spPr/>
    </dgm:pt>
    <dgm:pt modelId="{F137C6AB-92DC-4F78-8722-BAA7FA6B37B8}" type="pres">
      <dgm:prSet presAssocID="{56CFEA12-F965-48CA-84CE-1DC1609DFEA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24CEDC-7BCD-4483-8ED0-4AA76D8868F4}" type="pres">
      <dgm:prSet presAssocID="{7CD7FC0D-22B1-462E-957E-FB04CEAF7261}" presName="sibTrans" presStyleCnt="0"/>
      <dgm:spPr/>
    </dgm:pt>
    <dgm:pt modelId="{FAFB552A-BAA1-4027-93B7-7F9B3BA68DA8}" type="pres">
      <dgm:prSet presAssocID="{EEF32DEC-957B-4BBE-B5F8-BEF28F8CCD9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D745D5B-1B74-44E0-A228-3DBA035BFDA6}" type="pres">
      <dgm:prSet presAssocID="{21105E22-51DA-4F2B-8E41-A55586CE5F2F}" presName="sibTrans" presStyleCnt="0"/>
      <dgm:spPr/>
    </dgm:pt>
    <dgm:pt modelId="{2610294D-1CB0-4944-A66D-820B1B85A03B}" type="pres">
      <dgm:prSet presAssocID="{48F55D7D-4014-4FAF-980E-15EBA400594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48BD9A7-B5E0-4F24-B23F-DA0D739F1188}" srcId="{A0E493C4-091D-47CB-BF1B-318DF5714260}" destId="{56CFEA12-F965-48CA-84CE-1DC1609DFEA7}" srcOrd="3" destOrd="0" parTransId="{7B9B01B7-7163-415F-A183-77C5BE9458AA}" sibTransId="{7CD7FC0D-22B1-462E-957E-FB04CEAF7261}"/>
    <dgm:cxn modelId="{0A0A914E-D799-40EF-960C-E0AE0EC0C830}" srcId="{A0E493C4-091D-47CB-BF1B-318DF5714260}" destId="{D1E171B7-D937-44DA-ADD3-E67EAD8ED8B9}" srcOrd="0" destOrd="0" parTransId="{D168BFA4-872A-400F-AFE9-86981C3A8361}" sibTransId="{A0756371-8E5D-4091-A54E-A278D63ECE03}"/>
    <dgm:cxn modelId="{79D1D590-C002-4A10-A071-35EF69650370}" srcId="{A0E493C4-091D-47CB-BF1B-318DF5714260}" destId="{48F55D7D-4014-4FAF-980E-15EBA400594F}" srcOrd="5" destOrd="0" parTransId="{5EAC40FA-849F-4EBE-99D9-794B138C5025}" sibTransId="{9E71159F-F787-432F-A942-94DEC423970F}"/>
    <dgm:cxn modelId="{6FE13216-F714-4B8D-8A0E-BF36E9E0BE92}" srcId="{A0E493C4-091D-47CB-BF1B-318DF5714260}" destId="{EEF32DEC-957B-4BBE-B5F8-BEF28F8CCD9B}" srcOrd="4" destOrd="0" parTransId="{2C982EE4-B779-4313-B76D-DEEC9AD1E80C}" sibTransId="{21105E22-51DA-4F2B-8E41-A55586CE5F2F}"/>
    <dgm:cxn modelId="{D1FFEB9E-E033-467D-9108-99227844ECDE}" type="presOf" srcId="{48F55D7D-4014-4FAF-980E-15EBA400594F}" destId="{2610294D-1CB0-4944-A66D-820B1B85A03B}" srcOrd="0" destOrd="0" presId="urn:microsoft.com/office/officeart/2005/8/layout/default"/>
    <dgm:cxn modelId="{DEF26384-EFBD-48B2-9B46-B8142E262AD7}" srcId="{A0E493C4-091D-47CB-BF1B-318DF5714260}" destId="{2E93F5C7-4FAE-4692-B75C-1CBA63229DEC}" srcOrd="1" destOrd="0" parTransId="{90231F89-EBBA-4569-9783-618D22CF0801}" sibTransId="{41361470-DF82-42E0-874C-4F0C1CCEF2E7}"/>
    <dgm:cxn modelId="{FD20BEC8-F302-431D-8355-239F27C4897A}" type="presOf" srcId="{A0E493C4-091D-47CB-BF1B-318DF5714260}" destId="{475865B2-8392-4223-A290-6AD8DB6DB277}" srcOrd="0" destOrd="0" presId="urn:microsoft.com/office/officeart/2005/8/layout/default"/>
    <dgm:cxn modelId="{AD88879B-E5B0-4775-8CF9-6DEA5A451CF3}" srcId="{A0E493C4-091D-47CB-BF1B-318DF5714260}" destId="{AC793C5F-C037-4B04-8D21-DA7EE9557877}" srcOrd="2" destOrd="0" parTransId="{11059BC3-84AA-4A4D-9992-2FF2DD87CB67}" sibTransId="{18E0E86F-6D8C-472C-A3D1-F019A94D901B}"/>
    <dgm:cxn modelId="{DF1719B9-A413-4663-8E3E-216CD0ED3BE1}" type="presOf" srcId="{EEF32DEC-957B-4BBE-B5F8-BEF28F8CCD9B}" destId="{FAFB552A-BAA1-4027-93B7-7F9B3BA68DA8}" srcOrd="0" destOrd="0" presId="urn:microsoft.com/office/officeart/2005/8/layout/default"/>
    <dgm:cxn modelId="{A86AF7A2-0D44-48CD-9790-F9005ADCA8B0}" type="presOf" srcId="{AC793C5F-C037-4B04-8D21-DA7EE9557877}" destId="{E792F45D-FD5D-4A0B-8642-5B1CC679F611}" srcOrd="0" destOrd="0" presId="urn:microsoft.com/office/officeart/2005/8/layout/default"/>
    <dgm:cxn modelId="{6B3095E2-3076-4592-9310-CB27864B529B}" type="presOf" srcId="{56CFEA12-F965-48CA-84CE-1DC1609DFEA7}" destId="{F137C6AB-92DC-4F78-8722-BAA7FA6B37B8}" srcOrd="0" destOrd="0" presId="urn:microsoft.com/office/officeart/2005/8/layout/default"/>
    <dgm:cxn modelId="{CCE672A4-BD22-43A3-91C2-61676D1FF496}" type="presOf" srcId="{2E93F5C7-4FAE-4692-B75C-1CBA63229DEC}" destId="{8C2A8F9D-0AC8-4390-9309-FD45F6E4138C}" srcOrd="0" destOrd="0" presId="urn:microsoft.com/office/officeart/2005/8/layout/default"/>
    <dgm:cxn modelId="{F08C1CD3-4E03-495C-A297-4D458DE25473}" type="presOf" srcId="{D1E171B7-D937-44DA-ADD3-E67EAD8ED8B9}" destId="{A66D99BD-90E9-4BD2-8B09-42CF78242580}" srcOrd="0" destOrd="0" presId="urn:microsoft.com/office/officeart/2005/8/layout/default"/>
    <dgm:cxn modelId="{75EA4868-0F3C-41D1-8E9D-68BB92F2BFCA}" type="presParOf" srcId="{475865B2-8392-4223-A290-6AD8DB6DB277}" destId="{A66D99BD-90E9-4BD2-8B09-42CF78242580}" srcOrd="0" destOrd="0" presId="urn:microsoft.com/office/officeart/2005/8/layout/default"/>
    <dgm:cxn modelId="{AD95B5D7-5788-4897-8AD2-77AC319E89CB}" type="presParOf" srcId="{475865B2-8392-4223-A290-6AD8DB6DB277}" destId="{A2242890-1EE9-4095-94CA-CF134F69C21C}" srcOrd="1" destOrd="0" presId="urn:microsoft.com/office/officeart/2005/8/layout/default"/>
    <dgm:cxn modelId="{04C4CA9C-41DE-4BC5-ADC3-21DEC8E3216E}" type="presParOf" srcId="{475865B2-8392-4223-A290-6AD8DB6DB277}" destId="{8C2A8F9D-0AC8-4390-9309-FD45F6E4138C}" srcOrd="2" destOrd="0" presId="urn:microsoft.com/office/officeart/2005/8/layout/default"/>
    <dgm:cxn modelId="{741A9322-2F36-4AFA-B2A6-360175EE81A1}" type="presParOf" srcId="{475865B2-8392-4223-A290-6AD8DB6DB277}" destId="{6C8250F9-DAB2-4B3C-AF53-42DBC9397C58}" srcOrd="3" destOrd="0" presId="urn:microsoft.com/office/officeart/2005/8/layout/default"/>
    <dgm:cxn modelId="{2EE93EE7-D4DC-4FBC-B871-2F078D4BFD13}" type="presParOf" srcId="{475865B2-8392-4223-A290-6AD8DB6DB277}" destId="{E792F45D-FD5D-4A0B-8642-5B1CC679F611}" srcOrd="4" destOrd="0" presId="urn:microsoft.com/office/officeart/2005/8/layout/default"/>
    <dgm:cxn modelId="{3B3F5BA8-5265-4C43-9CC1-83B1B24EE0A2}" type="presParOf" srcId="{475865B2-8392-4223-A290-6AD8DB6DB277}" destId="{DB74B879-3CAE-4117-9E63-5B6BACABB143}" srcOrd="5" destOrd="0" presId="urn:microsoft.com/office/officeart/2005/8/layout/default"/>
    <dgm:cxn modelId="{60002CF8-A686-44CA-87BA-D26452A5CC1B}" type="presParOf" srcId="{475865B2-8392-4223-A290-6AD8DB6DB277}" destId="{F137C6AB-92DC-4F78-8722-BAA7FA6B37B8}" srcOrd="6" destOrd="0" presId="urn:microsoft.com/office/officeart/2005/8/layout/default"/>
    <dgm:cxn modelId="{78FB6285-2D3A-4465-8BF5-03B49D74810F}" type="presParOf" srcId="{475865B2-8392-4223-A290-6AD8DB6DB277}" destId="{3724CEDC-7BCD-4483-8ED0-4AA76D8868F4}" srcOrd="7" destOrd="0" presId="urn:microsoft.com/office/officeart/2005/8/layout/default"/>
    <dgm:cxn modelId="{E9B3C8DB-5A81-4658-ADEB-9EFF30BD2EB5}" type="presParOf" srcId="{475865B2-8392-4223-A290-6AD8DB6DB277}" destId="{FAFB552A-BAA1-4027-93B7-7F9B3BA68DA8}" srcOrd="8" destOrd="0" presId="urn:microsoft.com/office/officeart/2005/8/layout/default"/>
    <dgm:cxn modelId="{F81C320C-1BF3-475F-A0FE-AB95A9445190}" type="presParOf" srcId="{475865B2-8392-4223-A290-6AD8DB6DB277}" destId="{FD745D5B-1B74-44E0-A228-3DBA035BFDA6}" srcOrd="9" destOrd="0" presId="urn:microsoft.com/office/officeart/2005/8/layout/default"/>
    <dgm:cxn modelId="{65DFDD7E-72F6-4CDD-8113-970FACEB3379}" type="presParOf" srcId="{475865B2-8392-4223-A290-6AD8DB6DB277}" destId="{2610294D-1CB0-4944-A66D-820B1B85A03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3DFD614-CDED-4E93-9AC8-4DF70EDBD1D6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3CDDED2E-6925-4431-A3B3-777AE3F6DB2A}">
      <dgm:prSet phldrT="[Texto]"/>
      <dgm:spPr/>
      <dgm:t>
        <a:bodyPr/>
        <a:lstStyle/>
        <a:p>
          <a:r>
            <a:rPr lang="es-ES" dirty="0" smtClean="0"/>
            <a:t>Fortalecer el cambio cultural en favor de la igualdad, diversidad, inclusión y no discriminación con participación ciudadana</a:t>
          </a:r>
          <a:endParaRPr lang="es-MX" dirty="0"/>
        </a:p>
      </dgm:t>
    </dgm:pt>
    <dgm:pt modelId="{46CD269A-E15A-4EE2-89BC-9019ECFC5C9D}" type="parTrans" cxnId="{1153E35B-6511-4561-81F3-381B2DA4DD3C}">
      <dgm:prSet/>
      <dgm:spPr/>
      <dgm:t>
        <a:bodyPr/>
        <a:lstStyle/>
        <a:p>
          <a:endParaRPr lang="es-MX"/>
        </a:p>
      </dgm:t>
    </dgm:pt>
    <dgm:pt modelId="{CBA5FB48-B2C2-4D22-81BD-5A7245A1D432}" type="sibTrans" cxnId="{1153E35B-6511-4561-81F3-381B2DA4DD3C}">
      <dgm:prSet/>
      <dgm:spPr/>
      <dgm:t>
        <a:bodyPr/>
        <a:lstStyle/>
        <a:p>
          <a:endParaRPr lang="es-MX"/>
        </a:p>
      </dgm:t>
    </dgm:pt>
    <dgm:pt modelId="{02BFC125-1D9C-4C04-810F-8F1B69C837A3}">
      <dgm:prSet phldrT="[Texto]"/>
      <dgm:spPr/>
      <dgm:t>
        <a:bodyPr/>
        <a:lstStyle/>
        <a:p>
          <a:r>
            <a:rPr lang="es-MX" dirty="0" smtClean="0"/>
            <a:t>Líneas de acción enfocadas a:</a:t>
          </a:r>
          <a:endParaRPr lang="es-MX" dirty="0"/>
        </a:p>
      </dgm:t>
    </dgm:pt>
    <dgm:pt modelId="{4455111C-2E0A-4868-82D9-69CF86F476D4}" type="parTrans" cxnId="{BFF98331-4804-4A90-9CFF-215120FAEBC2}">
      <dgm:prSet/>
      <dgm:spPr/>
      <dgm:t>
        <a:bodyPr/>
        <a:lstStyle/>
        <a:p>
          <a:endParaRPr lang="es-MX"/>
        </a:p>
      </dgm:t>
    </dgm:pt>
    <dgm:pt modelId="{B13995D9-CC8B-4F41-83AF-8C46F964D964}" type="sibTrans" cxnId="{BFF98331-4804-4A90-9CFF-215120FAEBC2}">
      <dgm:prSet/>
      <dgm:spPr/>
      <dgm:t>
        <a:bodyPr/>
        <a:lstStyle/>
        <a:p>
          <a:endParaRPr lang="es-MX"/>
        </a:p>
      </dgm:t>
    </dgm:pt>
    <dgm:pt modelId="{7802B01F-B838-437C-B10A-77A10D207AAC}">
      <dgm:prSet phldrT="[Texto]"/>
      <dgm:spPr/>
      <dgm:t>
        <a:bodyPr/>
        <a:lstStyle/>
        <a:p>
          <a:r>
            <a:rPr lang="es-ES" dirty="0" smtClean="0"/>
            <a:t>Educación, participación ciudadana, trabajar con medios de comunicación y demás instituciones dentro de la sociedad para modificar actitudes discriminatorias.</a:t>
          </a:r>
          <a:endParaRPr lang="es-MX" dirty="0"/>
        </a:p>
      </dgm:t>
    </dgm:pt>
    <dgm:pt modelId="{93F7ADED-57A4-4473-AE63-B302F318F683}" type="parTrans" cxnId="{AE665627-494D-4CCA-9B9D-FCA9173431DA}">
      <dgm:prSet/>
      <dgm:spPr/>
      <dgm:t>
        <a:bodyPr/>
        <a:lstStyle/>
        <a:p>
          <a:endParaRPr lang="es-MX"/>
        </a:p>
      </dgm:t>
    </dgm:pt>
    <dgm:pt modelId="{268436F8-F5D8-433F-B3DA-C607C1F5067C}" type="sibTrans" cxnId="{AE665627-494D-4CCA-9B9D-FCA9173431DA}">
      <dgm:prSet/>
      <dgm:spPr/>
      <dgm:t>
        <a:bodyPr/>
        <a:lstStyle/>
        <a:p>
          <a:endParaRPr lang="es-MX"/>
        </a:p>
      </dgm:t>
    </dgm:pt>
    <dgm:pt modelId="{B54E0457-FB05-4E88-A0DF-8D7258B4E96C}" type="pres">
      <dgm:prSet presAssocID="{B3DFD614-CDED-4E93-9AC8-4DF70EDBD1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DD688D3-25E2-42A2-AAA5-FBE914FA7B49}" type="pres">
      <dgm:prSet presAssocID="{3CDDED2E-6925-4431-A3B3-777AE3F6DB2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EE4521-4E11-4E5B-88B0-CD5A66956156}" type="pres">
      <dgm:prSet presAssocID="{CBA5FB48-B2C2-4D22-81BD-5A7245A1D432}" presName="sibTrans" presStyleLbl="sibTrans2D1" presStyleIdx="0" presStyleCnt="2"/>
      <dgm:spPr/>
      <dgm:t>
        <a:bodyPr/>
        <a:lstStyle/>
        <a:p>
          <a:endParaRPr lang="es-MX"/>
        </a:p>
      </dgm:t>
    </dgm:pt>
    <dgm:pt modelId="{3697098A-0067-4B17-A46D-98C3AF5601D3}" type="pres">
      <dgm:prSet presAssocID="{CBA5FB48-B2C2-4D22-81BD-5A7245A1D432}" presName="connectorText" presStyleLbl="sibTrans2D1" presStyleIdx="0" presStyleCnt="2"/>
      <dgm:spPr/>
      <dgm:t>
        <a:bodyPr/>
        <a:lstStyle/>
        <a:p>
          <a:endParaRPr lang="es-MX"/>
        </a:p>
      </dgm:t>
    </dgm:pt>
    <dgm:pt modelId="{41D1F091-2165-4B06-8ECC-0C6D26C2579B}" type="pres">
      <dgm:prSet presAssocID="{02BFC125-1D9C-4C04-810F-8F1B69C837A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F4FDAAA-B437-47C7-94C9-EA4881A2918D}" type="pres">
      <dgm:prSet presAssocID="{B13995D9-CC8B-4F41-83AF-8C46F964D964}" presName="sibTrans" presStyleLbl="sibTrans2D1" presStyleIdx="1" presStyleCnt="2"/>
      <dgm:spPr/>
      <dgm:t>
        <a:bodyPr/>
        <a:lstStyle/>
        <a:p>
          <a:endParaRPr lang="es-MX"/>
        </a:p>
      </dgm:t>
    </dgm:pt>
    <dgm:pt modelId="{D80CBD71-4DF1-4011-A128-2E6E3C135EE5}" type="pres">
      <dgm:prSet presAssocID="{B13995D9-CC8B-4F41-83AF-8C46F964D964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00DC13AF-77A0-4C07-98BF-1615A4C77584}" type="pres">
      <dgm:prSet presAssocID="{7802B01F-B838-437C-B10A-77A10D207AA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E665627-494D-4CCA-9B9D-FCA9173431DA}" srcId="{B3DFD614-CDED-4E93-9AC8-4DF70EDBD1D6}" destId="{7802B01F-B838-437C-B10A-77A10D207AAC}" srcOrd="2" destOrd="0" parTransId="{93F7ADED-57A4-4473-AE63-B302F318F683}" sibTransId="{268436F8-F5D8-433F-B3DA-C607C1F5067C}"/>
    <dgm:cxn modelId="{F443C919-3294-4E90-821C-AE1F010009E7}" type="presOf" srcId="{B13995D9-CC8B-4F41-83AF-8C46F964D964}" destId="{9F4FDAAA-B437-47C7-94C9-EA4881A2918D}" srcOrd="0" destOrd="0" presId="urn:microsoft.com/office/officeart/2005/8/layout/process1"/>
    <dgm:cxn modelId="{631F4F62-B002-4E05-881F-53076F8A464E}" type="presOf" srcId="{B13995D9-CC8B-4F41-83AF-8C46F964D964}" destId="{D80CBD71-4DF1-4011-A128-2E6E3C135EE5}" srcOrd="1" destOrd="0" presId="urn:microsoft.com/office/officeart/2005/8/layout/process1"/>
    <dgm:cxn modelId="{1153E35B-6511-4561-81F3-381B2DA4DD3C}" srcId="{B3DFD614-CDED-4E93-9AC8-4DF70EDBD1D6}" destId="{3CDDED2E-6925-4431-A3B3-777AE3F6DB2A}" srcOrd="0" destOrd="0" parTransId="{46CD269A-E15A-4EE2-89BC-9019ECFC5C9D}" sibTransId="{CBA5FB48-B2C2-4D22-81BD-5A7245A1D432}"/>
    <dgm:cxn modelId="{904B9AE5-4D0C-437E-A272-4982A0026C26}" type="presOf" srcId="{B3DFD614-CDED-4E93-9AC8-4DF70EDBD1D6}" destId="{B54E0457-FB05-4E88-A0DF-8D7258B4E96C}" srcOrd="0" destOrd="0" presId="urn:microsoft.com/office/officeart/2005/8/layout/process1"/>
    <dgm:cxn modelId="{D45CA501-5741-4841-B4C9-C5A833BE079C}" type="presOf" srcId="{7802B01F-B838-437C-B10A-77A10D207AAC}" destId="{00DC13AF-77A0-4C07-98BF-1615A4C77584}" srcOrd="0" destOrd="0" presId="urn:microsoft.com/office/officeart/2005/8/layout/process1"/>
    <dgm:cxn modelId="{113F5D0B-5084-4D6F-ACEB-77F44F10C04F}" type="presOf" srcId="{CBA5FB48-B2C2-4D22-81BD-5A7245A1D432}" destId="{37EE4521-4E11-4E5B-88B0-CD5A66956156}" srcOrd="0" destOrd="0" presId="urn:microsoft.com/office/officeart/2005/8/layout/process1"/>
    <dgm:cxn modelId="{BFF98331-4804-4A90-9CFF-215120FAEBC2}" srcId="{B3DFD614-CDED-4E93-9AC8-4DF70EDBD1D6}" destId="{02BFC125-1D9C-4C04-810F-8F1B69C837A3}" srcOrd="1" destOrd="0" parTransId="{4455111C-2E0A-4868-82D9-69CF86F476D4}" sibTransId="{B13995D9-CC8B-4F41-83AF-8C46F964D964}"/>
    <dgm:cxn modelId="{3A7EF73A-CEBB-4BD5-AF66-21C1D8FEE51C}" type="presOf" srcId="{CBA5FB48-B2C2-4D22-81BD-5A7245A1D432}" destId="{3697098A-0067-4B17-A46D-98C3AF5601D3}" srcOrd="1" destOrd="0" presId="urn:microsoft.com/office/officeart/2005/8/layout/process1"/>
    <dgm:cxn modelId="{FFA97429-8FCF-4A8E-8DCD-AD8942A20770}" type="presOf" srcId="{02BFC125-1D9C-4C04-810F-8F1B69C837A3}" destId="{41D1F091-2165-4B06-8ECC-0C6D26C2579B}" srcOrd="0" destOrd="0" presId="urn:microsoft.com/office/officeart/2005/8/layout/process1"/>
    <dgm:cxn modelId="{602FE37E-BD5D-49C0-9652-CFD242F117CE}" type="presOf" srcId="{3CDDED2E-6925-4431-A3B3-777AE3F6DB2A}" destId="{5DD688D3-25E2-42A2-AAA5-FBE914FA7B49}" srcOrd="0" destOrd="0" presId="urn:microsoft.com/office/officeart/2005/8/layout/process1"/>
    <dgm:cxn modelId="{FDE213D3-A62F-400F-88BA-E13846FB81B6}" type="presParOf" srcId="{B54E0457-FB05-4E88-A0DF-8D7258B4E96C}" destId="{5DD688D3-25E2-42A2-AAA5-FBE914FA7B49}" srcOrd="0" destOrd="0" presId="urn:microsoft.com/office/officeart/2005/8/layout/process1"/>
    <dgm:cxn modelId="{6C38B368-2B9B-4F6C-980B-DC435AE2A81F}" type="presParOf" srcId="{B54E0457-FB05-4E88-A0DF-8D7258B4E96C}" destId="{37EE4521-4E11-4E5B-88B0-CD5A66956156}" srcOrd="1" destOrd="0" presId="urn:microsoft.com/office/officeart/2005/8/layout/process1"/>
    <dgm:cxn modelId="{AB210A42-BD5D-41A3-BFD0-16C2950EC723}" type="presParOf" srcId="{37EE4521-4E11-4E5B-88B0-CD5A66956156}" destId="{3697098A-0067-4B17-A46D-98C3AF5601D3}" srcOrd="0" destOrd="0" presId="urn:microsoft.com/office/officeart/2005/8/layout/process1"/>
    <dgm:cxn modelId="{69CB78DF-CAD4-4027-B76D-3C55265A3B21}" type="presParOf" srcId="{B54E0457-FB05-4E88-A0DF-8D7258B4E96C}" destId="{41D1F091-2165-4B06-8ECC-0C6D26C2579B}" srcOrd="2" destOrd="0" presId="urn:microsoft.com/office/officeart/2005/8/layout/process1"/>
    <dgm:cxn modelId="{1958C776-3C9A-4B99-9DF5-8001D0281852}" type="presParOf" srcId="{B54E0457-FB05-4E88-A0DF-8D7258B4E96C}" destId="{9F4FDAAA-B437-47C7-94C9-EA4881A2918D}" srcOrd="3" destOrd="0" presId="urn:microsoft.com/office/officeart/2005/8/layout/process1"/>
    <dgm:cxn modelId="{8F43F462-6544-4C40-8576-6C5F751620B3}" type="presParOf" srcId="{9F4FDAAA-B437-47C7-94C9-EA4881A2918D}" destId="{D80CBD71-4DF1-4011-A128-2E6E3C135EE5}" srcOrd="0" destOrd="0" presId="urn:microsoft.com/office/officeart/2005/8/layout/process1"/>
    <dgm:cxn modelId="{E10394C7-BB31-4031-A8DE-2D3C5B546F78}" type="presParOf" srcId="{B54E0457-FB05-4E88-A0DF-8D7258B4E96C}" destId="{00DC13AF-77A0-4C07-98BF-1615A4C7758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F90EFA-F1B1-42D3-BCE6-49C113A38B78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0BC109B2-03D4-42FB-B8B7-742823988428}">
      <dgm:prSet custT="1"/>
      <dgm:spPr/>
      <dgm:t>
        <a:bodyPr/>
        <a:lstStyle/>
        <a:p>
          <a:pPr rtl="0"/>
          <a:r>
            <a:rPr lang="es-MX" sz="1600" b="0" dirty="0" smtClean="0"/>
            <a:t>Son inherentes a la naturaleza humana.</a:t>
          </a:r>
          <a:endParaRPr lang="es-MX" sz="1600" b="0" dirty="0"/>
        </a:p>
      </dgm:t>
    </dgm:pt>
    <dgm:pt modelId="{3A4054D6-4B48-4ED1-8579-27B25D73822D}" type="parTrans" cxnId="{8259E1C4-A4B6-4F33-A46D-DA1ACEDE6E7D}">
      <dgm:prSet/>
      <dgm:spPr/>
      <dgm:t>
        <a:bodyPr/>
        <a:lstStyle/>
        <a:p>
          <a:endParaRPr lang="es-MX" sz="1600" b="0"/>
        </a:p>
      </dgm:t>
    </dgm:pt>
    <dgm:pt modelId="{A9D628DC-ACCC-4BA0-A010-DD4E09150C95}" type="sibTrans" cxnId="{8259E1C4-A4B6-4F33-A46D-DA1ACEDE6E7D}">
      <dgm:prSet/>
      <dgm:spPr/>
      <dgm:t>
        <a:bodyPr/>
        <a:lstStyle/>
        <a:p>
          <a:endParaRPr lang="es-MX" sz="1600" b="0"/>
        </a:p>
      </dgm:t>
    </dgm:pt>
    <dgm:pt modelId="{3CD697F9-261B-4CC9-96BD-E701C4C54044}">
      <dgm:prSet custT="1"/>
      <dgm:spPr/>
      <dgm:t>
        <a:bodyPr/>
        <a:lstStyle/>
        <a:p>
          <a:pPr rtl="0"/>
          <a:r>
            <a:rPr lang="es-MX" sz="1600" b="0" dirty="0" smtClean="0"/>
            <a:t>Están inspirados en valores de dignidad, justicia, igualdad y libertad.</a:t>
          </a:r>
          <a:endParaRPr lang="es-MX" sz="1600" b="0" dirty="0"/>
        </a:p>
      </dgm:t>
    </dgm:pt>
    <dgm:pt modelId="{CC6E93DB-2C70-42CA-B50B-7ED282D05C3A}" type="parTrans" cxnId="{373084A4-30F1-462F-83B7-412A1C6AD4A9}">
      <dgm:prSet/>
      <dgm:spPr/>
      <dgm:t>
        <a:bodyPr/>
        <a:lstStyle/>
        <a:p>
          <a:endParaRPr lang="es-MX" sz="1600" b="0"/>
        </a:p>
      </dgm:t>
    </dgm:pt>
    <dgm:pt modelId="{862946B3-45F4-41CC-BC05-80402A55E2B0}" type="sibTrans" cxnId="{373084A4-30F1-462F-83B7-412A1C6AD4A9}">
      <dgm:prSet/>
      <dgm:spPr/>
      <dgm:t>
        <a:bodyPr/>
        <a:lstStyle/>
        <a:p>
          <a:endParaRPr lang="es-MX" sz="1600" b="0"/>
        </a:p>
      </dgm:t>
    </dgm:pt>
    <dgm:pt modelId="{3D52B3EE-A0B5-4E09-8DED-1481B4C2D118}">
      <dgm:prSet custT="1"/>
      <dgm:spPr/>
      <dgm:t>
        <a:bodyPr/>
        <a:lstStyle/>
        <a:p>
          <a:pPr rtl="0"/>
          <a:r>
            <a:rPr lang="es-MX" sz="1600" b="0" dirty="0" smtClean="0"/>
            <a:t>Implican obligaciones de promoción, protección, respeto y garantía por parte de los Estados.</a:t>
          </a:r>
          <a:endParaRPr lang="es-MX" sz="1600" b="0" dirty="0"/>
        </a:p>
      </dgm:t>
    </dgm:pt>
    <dgm:pt modelId="{4FE0FB34-E8F9-4269-911B-C5D80535B01A}" type="parTrans" cxnId="{401D2483-A6EE-4066-8E4B-CB38D82EA429}">
      <dgm:prSet/>
      <dgm:spPr/>
      <dgm:t>
        <a:bodyPr/>
        <a:lstStyle/>
        <a:p>
          <a:endParaRPr lang="es-MX" sz="1600" b="0"/>
        </a:p>
      </dgm:t>
    </dgm:pt>
    <dgm:pt modelId="{00E95E93-D130-4FA5-8D84-BD986989E396}" type="sibTrans" cxnId="{401D2483-A6EE-4066-8E4B-CB38D82EA429}">
      <dgm:prSet/>
      <dgm:spPr/>
      <dgm:t>
        <a:bodyPr/>
        <a:lstStyle/>
        <a:p>
          <a:endParaRPr lang="es-MX" sz="1600" b="0"/>
        </a:p>
      </dgm:t>
    </dgm:pt>
    <dgm:pt modelId="{6C3EAD1D-D666-4BE4-A672-A7DD9F5F278A}">
      <dgm:prSet custT="1"/>
      <dgm:spPr/>
      <dgm:t>
        <a:bodyPr/>
        <a:lstStyle/>
        <a:p>
          <a:pPr rtl="0"/>
          <a:r>
            <a:rPr lang="es-MX" sz="1600" b="0" dirty="0" smtClean="0"/>
            <a:t>Se violan por acción, omisión o aquiescencia del Poder Público.</a:t>
          </a:r>
          <a:endParaRPr lang="es-MX" sz="1600" b="0" dirty="0"/>
        </a:p>
      </dgm:t>
    </dgm:pt>
    <dgm:pt modelId="{EB4416BF-2BFA-472C-A812-79B38C1E2258}" type="parTrans" cxnId="{BFBAD812-9AB3-49F5-A56B-F7CF7535E9E2}">
      <dgm:prSet/>
      <dgm:spPr/>
      <dgm:t>
        <a:bodyPr/>
        <a:lstStyle/>
        <a:p>
          <a:endParaRPr lang="es-MX" sz="1600" b="0"/>
        </a:p>
      </dgm:t>
    </dgm:pt>
    <dgm:pt modelId="{40A5112D-C96E-4FF1-80DD-AC6624D62183}" type="sibTrans" cxnId="{BFBAD812-9AB3-49F5-A56B-F7CF7535E9E2}">
      <dgm:prSet/>
      <dgm:spPr/>
      <dgm:t>
        <a:bodyPr/>
        <a:lstStyle/>
        <a:p>
          <a:endParaRPr lang="es-MX" sz="1600" b="0"/>
        </a:p>
      </dgm:t>
    </dgm:pt>
    <dgm:pt modelId="{0898C402-2309-4FC6-9CB0-67F291BBD509}">
      <dgm:prSet custT="1"/>
      <dgm:spPr/>
      <dgm:t>
        <a:bodyPr/>
        <a:lstStyle/>
        <a:p>
          <a:pPr rtl="0"/>
          <a:r>
            <a:rPr lang="es-MX" sz="1600" b="0" dirty="0" smtClean="0"/>
            <a:t>Se clasifican históricamente en civiles, políticos, económicos, sociales, culturales y de solidaridad.</a:t>
          </a:r>
          <a:endParaRPr lang="es-MX" sz="1600" b="0" dirty="0"/>
        </a:p>
      </dgm:t>
    </dgm:pt>
    <dgm:pt modelId="{B0348AFF-3199-4267-B4DE-FC1AB4EB76B5}" type="parTrans" cxnId="{B68FF848-1CD5-40F4-9255-7AD9D3B3E60A}">
      <dgm:prSet/>
      <dgm:spPr/>
      <dgm:t>
        <a:bodyPr/>
        <a:lstStyle/>
        <a:p>
          <a:endParaRPr lang="es-MX" sz="1600" b="0"/>
        </a:p>
      </dgm:t>
    </dgm:pt>
    <dgm:pt modelId="{0E6E82F7-0BF9-4A76-8DBA-18F9F9A05E71}" type="sibTrans" cxnId="{B68FF848-1CD5-40F4-9255-7AD9D3B3E60A}">
      <dgm:prSet/>
      <dgm:spPr/>
      <dgm:t>
        <a:bodyPr/>
        <a:lstStyle/>
        <a:p>
          <a:endParaRPr lang="es-MX" sz="1600" b="0"/>
        </a:p>
      </dgm:t>
    </dgm:pt>
    <dgm:pt modelId="{A12A2403-AA59-41B9-845C-6B4EF93E1703}">
      <dgm:prSet custT="1"/>
      <dgm:spPr/>
      <dgm:t>
        <a:bodyPr/>
        <a:lstStyle/>
        <a:p>
          <a:pPr rtl="0"/>
          <a:r>
            <a:rPr lang="es-MX" sz="1600" b="0" dirty="0" smtClean="0">
              <a:solidFill>
                <a:schemeClr val="tx1"/>
              </a:solidFill>
            </a:rPr>
            <a:t>Son libertades, prerrogativas y reivindicaciones universales, interdependientes, indivisibles y obligatorias.</a:t>
          </a:r>
          <a:endParaRPr lang="es-MX" sz="1600" b="0" dirty="0">
            <a:solidFill>
              <a:schemeClr val="tx1"/>
            </a:solidFill>
          </a:endParaRPr>
        </a:p>
      </dgm:t>
    </dgm:pt>
    <dgm:pt modelId="{487A97E1-9A32-4325-87F0-ED165FB5BAF8}" type="sibTrans" cxnId="{02EC23CF-AF00-40FD-8E92-87376ABA9A2C}">
      <dgm:prSet/>
      <dgm:spPr/>
      <dgm:t>
        <a:bodyPr/>
        <a:lstStyle/>
        <a:p>
          <a:endParaRPr lang="es-MX" sz="1600" b="0"/>
        </a:p>
      </dgm:t>
    </dgm:pt>
    <dgm:pt modelId="{A7028A1A-BF46-4B48-B0D8-6BA92DF67BD1}" type="parTrans" cxnId="{02EC23CF-AF00-40FD-8E92-87376ABA9A2C}">
      <dgm:prSet/>
      <dgm:spPr/>
      <dgm:t>
        <a:bodyPr/>
        <a:lstStyle/>
        <a:p>
          <a:endParaRPr lang="es-MX" sz="1600" b="0"/>
        </a:p>
      </dgm:t>
    </dgm:pt>
    <dgm:pt modelId="{B7C8E877-41A8-40BB-9849-C0F998F06C90}" type="pres">
      <dgm:prSet presAssocID="{4CF90EFA-F1B1-42D3-BCE6-49C113A38B7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266FF7B-C81D-4BA7-857B-CFFF666E377A}" type="pres">
      <dgm:prSet presAssocID="{A12A2403-AA59-41B9-845C-6B4EF93E1703}" presName="circ1" presStyleLbl="vennNode1" presStyleIdx="0" presStyleCnt="6"/>
      <dgm:spPr/>
    </dgm:pt>
    <dgm:pt modelId="{BBD46D89-A452-4352-A2D5-A9B8A66EE31C}" type="pres">
      <dgm:prSet presAssocID="{A12A2403-AA59-41B9-845C-6B4EF93E1703}" presName="circ1Tx" presStyleLbl="revTx" presStyleIdx="0" presStyleCnt="0" custScaleX="156841" custLinFactNeighborX="-2801" custLinFactNeighborY="73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F525FA-8746-4955-AE08-B9EE7A5EBE82}" type="pres">
      <dgm:prSet presAssocID="{0BC109B2-03D4-42FB-B8B7-742823988428}" presName="circ2" presStyleLbl="vennNode1" presStyleIdx="1" presStyleCnt="6"/>
      <dgm:spPr/>
    </dgm:pt>
    <dgm:pt modelId="{CE624564-3D08-4756-B9A2-565D7AD0D163}" type="pres">
      <dgm:prSet presAssocID="{0BC109B2-03D4-42FB-B8B7-74282398842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9418FA-D928-4992-B403-CD3AB0E834D7}" type="pres">
      <dgm:prSet presAssocID="{3CD697F9-261B-4CC9-96BD-E701C4C54044}" presName="circ3" presStyleLbl="vennNode1" presStyleIdx="2" presStyleCnt="6"/>
      <dgm:spPr/>
    </dgm:pt>
    <dgm:pt modelId="{924D17B7-C5E0-41DF-A2E6-5BB1DE3A55F5}" type="pres">
      <dgm:prSet presAssocID="{3CD697F9-261B-4CC9-96BD-E701C4C5404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39BFAD-A9C4-4BED-AF97-B6F524118842}" type="pres">
      <dgm:prSet presAssocID="{3D52B3EE-A0B5-4E09-8DED-1481B4C2D118}" presName="circ4" presStyleLbl="vennNode1" presStyleIdx="3" presStyleCnt="6"/>
      <dgm:spPr/>
    </dgm:pt>
    <dgm:pt modelId="{9804153F-7D53-4D74-A9FA-BFBC387CD028}" type="pres">
      <dgm:prSet presAssocID="{3D52B3EE-A0B5-4E09-8DED-1481B4C2D11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5A0FC8A-74A6-4649-A365-B6803D402B11}" type="pres">
      <dgm:prSet presAssocID="{6C3EAD1D-D666-4BE4-A672-A7DD9F5F278A}" presName="circ5" presStyleLbl="vennNode1" presStyleIdx="4" presStyleCnt="6"/>
      <dgm:spPr/>
    </dgm:pt>
    <dgm:pt modelId="{DA8B1C73-D3BC-4432-9535-D9A8F9A976EA}" type="pres">
      <dgm:prSet presAssocID="{6C3EAD1D-D666-4BE4-A672-A7DD9F5F278A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93DB656-4A20-4E67-9F7F-83D950B81FB2}" type="pres">
      <dgm:prSet presAssocID="{0898C402-2309-4FC6-9CB0-67F291BBD509}" presName="circ6" presStyleLbl="vennNode1" presStyleIdx="5" presStyleCnt="6"/>
      <dgm:spPr/>
    </dgm:pt>
    <dgm:pt modelId="{2CF66808-1F03-4619-9796-52F2ADA05CAD}" type="pres">
      <dgm:prSet presAssocID="{0898C402-2309-4FC6-9CB0-67F291BBD509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4713197-714E-42A0-B45A-528281E6F7D4}" type="presOf" srcId="{3CD697F9-261B-4CC9-96BD-E701C4C54044}" destId="{924D17B7-C5E0-41DF-A2E6-5BB1DE3A55F5}" srcOrd="0" destOrd="0" presId="urn:microsoft.com/office/officeart/2005/8/layout/venn1"/>
    <dgm:cxn modelId="{130A7AE5-B45E-4095-9175-626DB7719F80}" type="presOf" srcId="{0898C402-2309-4FC6-9CB0-67F291BBD509}" destId="{2CF66808-1F03-4619-9796-52F2ADA05CAD}" srcOrd="0" destOrd="0" presId="urn:microsoft.com/office/officeart/2005/8/layout/venn1"/>
    <dgm:cxn modelId="{BFBAD812-9AB3-49F5-A56B-F7CF7535E9E2}" srcId="{4CF90EFA-F1B1-42D3-BCE6-49C113A38B78}" destId="{6C3EAD1D-D666-4BE4-A672-A7DD9F5F278A}" srcOrd="4" destOrd="0" parTransId="{EB4416BF-2BFA-472C-A812-79B38C1E2258}" sibTransId="{40A5112D-C96E-4FF1-80DD-AC6624D62183}"/>
    <dgm:cxn modelId="{401D2483-A6EE-4066-8E4B-CB38D82EA429}" srcId="{4CF90EFA-F1B1-42D3-BCE6-49C113A38B78}" destId="{3D52B3EE-A0B5-4E09-8DED-1481B4C2D118}" srcOrd="3" destOrd="0" parTransId="{4FE0FB34-E8F9-4269-911B-C5D80535B01A}" sibTransId="{00E95E93-D130-4FA5-8D84-BD986989E396}"/>
    <dgm:cxn modelId="{8259E1C4-A4B6-4F33-A46D-DA1ACEDE6E7D}" srcId="{4CF90EFA-F1B1-42D3-BCE6-49C113A38B78}" destId="{0BC109B2-03D4-42FB-B8B7-742823988428}" srcOrd="1" destOrd="0" parTransId="{3A4054D6-4B48-4ED1-8579-27B25D73822D}" sibTransId="{A9D628DC-ACCC-4BA0-A010-DD4E09150C95}"/>
    <dgm:cxn modelId="{5B58BF23-02E6-42DE-AF97-8F0B0D30222C}" type="presOf" srcId="{6C3EAD1D-D666-4BE4-A672-A7DD9F5F278A}" destId="{DA8B1C73-D3BC-4432-9535-D9A8F9A976EA}" srcOrd="0" destOrd="0" presId="urn:microsoft.com/office/officeart/2005/8/layout/venn1"/>
    <dgm:cxn modelId="{66348F30-CC2F-45C3-AC18-761405D3489F}" type="presOf" srcId="{0BC109B2-03D4-42FB-B8B7-742823988428}" destId="{CE624564-3D08-4756-B9A2-565D7AD0D163}" srcOrd="0" destOrd="0" presId="urn:microsoft.com/office/officeart/2005/8/layout/venn1"/>
    <dgm:cxn modelId="{C228F382-56FC-4AA6-950E-717C290B9C8E}" type="presOf" srcId="{A12A2403-AA59-41B9-845C-6B4EF93E1703}" destId="{BBD46D89-A452-4352-A2D5-A9B8A66EE31C}" srcOrd="0" destOrd="0" presId="urn:microsoft.com/office/officeart/2005/8/layout/venn1"/>
    <dgm:cxn modelId="{D866D2AD-6F1B-4873-8334-D06E4B12E2D4}" type="presOf" srcId="{4CF90EFA-F1B1-42D3-BCE6-49C113A38B78}" destId="{B7C8E877-41A8-40BB-9849-C0F998F06C90}" srcOrd="0" destOrd="0" presId="urn:microsoft.com/office/officeart/2005/8/layout/venn1"/>
    <dgm:cxn modelId="{B68FF848-1CD5-40F4-9255-7AD9D3B3E60A}" srcId="{4CF90EFA-F1B1-42D3-BCE6-49C113A38B78}" destId="{0898C402-2309-4FC6-9CB0-67F291BBD509}" srcOrd="5" destOrd="0" parTransId="{B0348AFF-3199-4267-B4DE-FC1AB4EB76B5}" sibTransId="{0E6E82F7-0BF9-4A76-8DBA-18F9F9A05E71}"/>
    <dgm:cxn modelId="{02EC23CF-AF00-40FD-8E92-87376ABA9A2C}" srcId="{4CF90EFA-F1B1-42D3-BCE6-49C113A38B78}" destId="{A12A2403-AA59-41B9-845C-6B4EF93E1703}" srcOrd="0" destOrd="0" parTransId="{A7028A1A-BF46-4B48-B0D8-6BA92DF67BD1}" sibTransId="{487A97E1-9A32-4325-87F0-ED165FB5BAF8}"/>
    <dgm:cxn modelId="{373084A4-30F1-462F-83B7-412A1C6AD4A9}" srcId="{4CF90EFA-F1B1-42D3-BCE6-49C113A38B78}" destId="{3CD697F9-261B-4CC9-96BD-E701C4C54044}" srcOrd="2" destOrd="0" parTransId="{CC6E93DB-2C70-42CA-B50B-7ED282D05C3A}" sibTransId="{862946B3-45F4-41CC-BC05-80402A55E2B0}"/>
    <dgm:cxn modelId="{CB73CD9A-6EAA-4CBB-BF36-3DD4E78D2FAE}" type="presOf" srcId="{3D52B3EE-A0B5-4E09-8DED-1481B4C2D118}" destId="{9804153F-7D53-4D74-A9FA-BFBC387CD028}" srcOrd="0" destOrd="0" presId="urn:microsoft.com/office/officeart/2005/8/layout/venn1"/>
    <dgm:cxn modelId="{0CFA45E9-2219-4A31-80AD-851974D74748}" type="presParOf" srcId="{B7C8E877-41A8-40BB-9849-C0F998F06C90}" destId="{2266FF7B-C81D-4BA7-857B-CFFF666E377A}" srcOrd="0" destOrd="0" presId="urn:microsoft.com/office/officeart/2005/8/layout/venn1"/>
    <dgm:cxn modelId="{A013FEA9-17A1-4662-BA9A-5FE6B789C1C6}" type="presParOf" srcId="{B7C8E877-41A8-40BB-9849-C0F998F06C90}" destId="{BBD46D89-A452-4352-A2D5-A9B8A66EE31C}" srcOrd="1" destOrd="0" presId="urn:microsoft.com/office/officeart/2005/8/layout/venn1"/>
    <dgm:cxn modelId="{9A5E04F2-DE6B-47A9-916D-E985F9118C72}" type="presParOf" srcId="{B7C8E877-41A8-40BB-9849-C0F998F06C90}" destId="{87F525FA-8746-4955-AE08-B9EE7A5EBE82}" srcOrd="2" destOrd="0" presId="urn:microsoft.com/office/officeart/2005/8/layout/venn1"/>
    <dgm:cxn modelId="{63E94AF5-E94B-4504-BB08-E2E4A64847CD}" type="presParOf" srcId="{B7C8E877-41A8-40BB-9849-C0F998F06C90}" destId="{CE624564-3D08-4756-B9A2-565D7AD0D163}" srcOrd="3" destOrd="0" presId="urn:microsoft.com/office/officeart/2005/8/layout/venn1"/>
    <dgm:cxn modelId="{016FA8C0-CE0F-4127-A1E4-83F115D1928E}" type="presParOf" srcId="{B7C8E877-41A8-40BB-9849-C0F998F06C90}" destId="{959418FA-D928-4992-B403-CD3AB0E834D7}" srcOrd="4" destOrd="0" presId="urn:microsoft.com/office/officeart/2005/8/layout/venn1"/>
    <dgm:cxn modelId="{62BA4123-C14E-4B88-A6AF-DA06607F32A7}" type="presParOf" srcId="{B7C8E877-41A8-40BB-9849-C0F998F06C90}" destId="{924D17B7-C5E0-41DF-A2E6-5BB1DE3A55F5}" srcOrd="5" destOrd="0" presId="urn:microsoft.com/office/officeart/2005/8/layout/venn1"/>
    <dgm:cxn modelId="{7EDCF203-046F-4624-B306-8F9C9AFB07CA}" type="presParOf" srcId="{B7C8E877-41A8-40BB-9849-C0F998F06C90}" destId="{3D39BFAD-A9C4-4BED-AF97-B6F524118842}" srcOrd="6" destOrd="0" presId="urn:microsoft.com/office/officeart/2005/8/layout/venn1"/>
    <dgm:cxn modelId="{7F79EE71-1FAE-4020-93E1-BE6FC8ABB9A2}" type="presParOf" srcId="{B7C8E877-41A8-40BB-9849-C0F998F06C90}" destId="{9804153F-7D53-4D74-A9FA-BFBC387CD028}" srcOrd="7" destOrd="0" presId="urn:microsoft.com/office/officeart/2005/8/layout/venn1"/>
    <dgm:cxn modelId="{C37A7000-4313-453F-BE03-B704874EA219}" type="presParOf" srcId="{B7C8E877-41A8-40BB-9849-C0F998F06C90}" destId="{05A0FC8A-74A6-4649-A365-B6803D402B11}" srcOrd="8" destOrd="0" presId="urn:microsoft.com/office/officeart/2005/8/layout/venn1"/>
    <dgm:cxn modelId="{D3733599-4A7B-47FE-80FD-68BFC678DC7D}" type="presParOf" srcId="{B7C8E877-41A8-40BB-9849-C0F998F06C90}" destId="{DA8B1C73-D3BC-4432-9535-D9A8F9A976EA}" srcOrd="9" destOrd="0" presId="urn:microsoft.com/office/officeart/2005/8/layout/venn1"/>
    <dgm:cxn modelId="{A6E7E90B-157E-4563-B1F3-0860DFE42B39}" type="presParOf" srcId="{B7C8E877-41A8-40BB-9849-C0F998F06C90}" destId="{593DB656-4A20-4E67-9F7F-83D950B81FB2}" srcOrd="10" destOrd="0" presId="urn:microsoft.com/office/officeart/2005/8/layout/venn1"/>
    <dgm:cxn modelId="{AFEF8712-31F1-4531-8DE2-851D0A984ECB}" type="presParOf" srcId="{B7C8E877-41A8-40BB-9849-C0F998F06C90}" destId="{2CF66808-1F03-4619-9796-52F2ADA05CAD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384E240-4A56-406A-988C-EDF850B2910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105B22D9-2DBB-4037-83BA-7642FF3BE2FE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Política decidida, amplia y de largo alcance </a:t>
          </a:r>
          <a:endParaRPr lang="es-MX" dirty="0">
            <a:solidFill>
              <a:schemeClr val="tx1"/>
            </a:solidFill>
          </a:endParaRPr>
        </a:p>
      </dgm:t>
    </dgm:pt>
    <dgm:pt modelId="{2EDEBADE-BF7D-4916-807D-396A2D73480B}" type="parTrans" cxnId="{F737712A-14D2-44B0-B7A2-1912F975CCF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67A5D931-F4BB-4719-B975-2695AAC23588}" type="sibTrans" cxnId="{F737712A-14D2-44B0-B7A2-1912F975CCF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4DB030F-A91A-45BA-83CD-01BB6A275E37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Participación de la ciudadanía y actores privados </a:t>
          </a:r>
          <a:endParaRPr lang="es-MX" dirty="0">
            <a:solidFill>
              <a:schemeClr val="tx1"/>
            </a:solidFill>
          </a:endParaRPr>
        </a:p>
      </dgm:t>
    </dgm:pt>
    <dgm:pt modelId="{9689B382-5526-4E1F-9CF2-1A08FDE346F6}" type="parTrans" cxnId="{3A467BFD-908A-4F52-B765-E3D636E8EA4C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D7931FB-A7B8-4F56-B26E-D8E817448F84}" type="sibTrans" cxnId="{3A467BFD-908A-4F52-B765-E3D636E8EA4C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E8386992-FC17-434D-9D2D-56A9D40C3298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Que se base en la toma de conciencia sobre las implicaciones de la discriminación </a:t>
          </a:r>
          <a:endParaRPr lang="es-MX" dirty="0">
            <a:solidFill>
              <a:schemeClr val="tx1"/>
            </a:solidFill>
          </a:endParaRPr>
        </a:p>
      </dgm:t>
    </dgm:pt>
    <dgm:pt modelId="{D1F46501-9449-46A0-A913-9F415F898365}" type="parTrans" cxnId="{EE366F31-FC47-4DBB-B90E-374158F05D5A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18E943B-D9B0-4CA0-BC67-A4C3A687C91D}" type="sibTrans" cxnId="{EE366F31-FC47-4DBB-B90E-374158F05D5A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546C32A-44D9-4108-9CC8-CE9BDDD2DCBA}" type="pres">
      <dgm:prSet presAssocID="{8384E240-4A56-406A-988C-EDF850B29107}" presName="CompostProcess" presStyleCnt="0">
        <dgm:presLayoutVars>
          <dgm:dir/>
          <dgm:resizeHandles val="exact"/>
        </dgm:presLayoutVars>
      </dgm:prSet>
      <dgm:spPr/>
    </dgm:pt>
    <dgm:pt modelId="{5A11E67C-5689-4782-A97B-1AC687364C60}" type="pres">
      <dgm:prSet presAssocID="{8384E240-4A56-406A-988C-EDF850B29107}" presName="arrow" presStyleLbl="bgShp" presStyleIdx="0" presStyleCnt="1"/>
      <dgm:spPr/>
    </dgm:pt>
    <dgm:pt modelId="{653C4C70-D210-4AFA-A83D-40413042E885}" type="pres">
      <dgm:prSet presAssocID="{8384E240-4A56-406A-988C-EDF850B29107}" presName="linearProcess" presStyleCnt="0"/>
      <dgm:spPr/>
    </dgm:pt>
    <dgm:pt modelId="{0FC61F8D-56DD-42B2-80E7-A6E69EAC744F}" type="pres">
      <dgm:prSet presAssocID="{105B22D9-2DBB-4037-83BA-7642FF3BE2F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407644-B70E-4470-B4D6-6B83818FC6A0}" type="pres">
      <dgm:prSet presAssocID="{67A5D931-F4BB-4719-B975-2695AAC23588}" presName="sibTrans" presStyleCnt="0"/>
      <dgm:spPr/>
    </dgm:pt>
    <dgm:pt modelId="{47257D4E-1D76-403D-AB18-C53438A03954}" type="pres">
      <dgm:prSet presAssocID="{B4DB030F-A91A-45BA-83CD-01BB6A275E3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D33292-B264-41BC-8447-F24CEEBF5363}" type="pres">
      <dgm:prSet presAssocID="{BD7931FB-A7B8-4F56-B26E-D8E817448F84}" presName="sibTrans" presStyleCnt="0"/>
      <dgm:spPr/>
    </dgm:pt>
    <dgm:pt modelId="{09D7D1D3-0260-4710-A9F5-C4B45EDCB011}" type="pres">
      <dgm:prSet presAssocID="{E8386992-FC17-434D-9D2D-56A9D40C329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1B251BD-04DF-43C3-AF4A-E6594F069CC2}" type="presOf" srcId="{E8386992-FC17-434D-9D2D-56A9D40C3298}" destId="{09D7D1D3-0260-4710-A9F5-C4B45EDCB011}" srcOrd="0" destOrd="0" presId="urn:microsoft.com/office/officeart/2005/8/layout/hProcess9"/>
    <dgm:cxn modelId="{EE366F31-FC47-4DBB-B90E-374158F05D5A}" srcId="{8384E240-4A56-406A-988C-EDF850B29107}" destId="{E8386992-FC17-434D-9D2D-56A9D40C3298}" srcOrd="2" destOrd="0" parTransId="{D1F46501-9449-46A0-A913-9F415F898365}" sibTransId="{018E943B-D9B0-4CA0-BC67-A4C3A687C91D}"/>
    <dgm:cxn modelId="{035C7938-1FAA-4C82-8953-FE1022522557}" type="presOf" srcId="{105B22D9-2DBB-4037-83BA-7642FF3BE2FE}" destId="{0FC61F8D-56DD-42B2-80E7-A6E69EAC744F}" srcOrd="0" destOrd="0" presId="urn:microsoft.com/office/officeart/2005/8/layout/hProcess9"/>
    <dgm:cxn modelId="{D1675816-5B0F-4DBC-AEBB-A7DFE1C75377}" type="presOf" srcId="{8384E240-4A56-406A-988C-EDF850B29107}" destId="{B546C32A-44D9-4108-9CC8-CE9BDDD2DCBA}" srcOrd="0" destOrd="0" presId="urn:microsoft.com/office/officeart/2005/8/layout/hProcess9"/>
    <dgm:cxn modelId="{F737712A-14D2-44B0-B7A2-1912F975CCF2}" srcId="{8384E240-4A56-406A-988C-EDF850B29107}" destId="{105B22D9-2DBB-4037-83BA-7642FF3BE2FE}" srcOrd="0" destOrd="0" parTransId="{2EDEBADE-BF7D-4916-807D-396A2D73480B}" sibTransId="{67A5D931-F4BB-4719-B975-2695AAC23588}"/>
    <dgm:cxn modelId="{67F61BD3-E90C-44A7-B2AF-4CC5D095F8F0}" type="presOf" srcId="{B4DB030F-A91A-45BA-83CD-01BB6A275E37}" destId="{47257D4E-1D76-403D-AB18-C53438A03954}" srcOrd="0" destOrd="0" presId="urn:microsoft.com/office/officeart/2005/8/layout/hProcess9"/>
    <dgm:cxn modelId="{3A467BFD-908A-4F52-B765-E3D636E8EA4C}" srcId="{8384E240-4A56-406A-988C-EDF850B29107}" destId="{B4DB030F-A91A-45BA-83CD-01BB6A275E37}" srcOrd="1" destOrd="0" parTransId="{9689B382-5526-4E1F-9CF2-1A08FDE346F6}" sibTransId="{BD7931FB-A7B8-4F56-B26E-D8E817448F84}"/>
    <dgm:cxn modelId="{6126F2F4-571C-4889-9EFA-D431D18DCB8C}" type="presParOf" srcId="{B546C32A-44D9-4108-9CC8-CE9BDDD2DCBA}" destId="{5A11E67C-5689-4782-A97B-1AC687364C60}" srcOrd="0" destOrd="0" presId="urn:microsoft.com/office/officeart/2005/8/layout/hProcess9"/>
    <dgm:cxn modelId="{DC2D19A5-9F07-45D6-AEB5-3D332305ACF9}" type="presParOf" srcId="{B546C32A-44D9-4108-9CC8-CE9BDDD2DCBA}" destId="{653C4C70-D210-4AFA-A83D-40413042E885}" srcOrd="1" destOrd="0" presId="urn:microsoft.com/office/officeart/2005/8/layout/hProcess9"/>
    <dgm:cxn modelId="{4910AD1C-E13A-49B5-BAFD-570311CF8B23}" type="presParOf" srcId="{653C4C70-D210-4AFA-A83D-40413042E885}" destId="{0FC61F8D-56DD-42B2-80E7-A6E69EAC744F}" srcOrd="0" destOrd="0" presId="urn:microsoft.com/office/officeart/2005/8/layout/hProcess9"/>
    <dgm:cxn modelId="{A2BC5585-49A5-4487-9E43-5D099AB9BE25}" type="presParOf" srcId="{653C4C70-D210-4AFA-A83D-40413042E885}" destId="{F0407644-B70E-4470-B4D6-6B83818FC6A0}" srcOrd="1" destOrd="0" presId="urn:microsoft.com/office/officeart/2005/8/layout/hProcess9"/>
    <dgm:cxn modelId="{22432FCB-E7F0-4170-B607-3A47C8324C45}" type="presParOf" srcId="{653C4C70-D210-4AFA-A83D-40413042E885}" destId="{47257D4E-1D76-403D-AB18-C53438A03954}" srcOrd="2" destOrd="0" presId="urn:microsoft.com/office/officeart/2005/8/layout/hProcess9"/>
    <dgm:cxn modelId="{161A52D4-11B0-400F-869E-7C877E2F132B}" type="presParOf" srcId="{653C4C70-D210-4AFA-A83D-40413042E885}" destId="{16D33292-B264-41BC-8447-F24CEEBF5363}" srcOrd="3" destOrd="0" presId="urn:microsoft.com/office/officeart/2005/8/layout/hProcess9"/>
    <dgm:cxn modelId="{1F95126F-E898-45C5-9D29-7306E5C0EAEB}" type="presParOf" srcId="{653C4C70-D210-4AFA-A83D-40413042E885}" destId="{09D7D1D3-0260-4710-A9F5-C4B45EDCB01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C2278A2-816B-4478-8753-DCD9555DBC5C}" type="doc">
      <dgm:prSet loTypeId="urn:microsoft.com/office/officeart/2005/8/layout/h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E3C31655-A4D5-458D-BA30-4C0DC0B4039C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Debate cultural</a:t>
          </a:r>
          <a:endParaRPr lang="es-MX" dirty="0">
            <a:solidFill>
              <a:schemeClr val="tx1"/>
            </a:solidFill>
          </a:endParaRPr>
        </a:p>
      </dgm:t>
    </dgm:pt>
    <dgm:pt modelId="{77FDB9F1-E28C-4D73-8F76-DC982B12228C}" type="parTrans" cxnId="{D4CB3FFB-1A14-4910-8D07-EA62EBB45BE5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6481DA97-CB61-4C55-9ADF-97A7861C2F07}" type="sibTrans" cxnId="{D4CB3FFB-1A14-4910-8D07-EA62EBB45BE5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71E1C16-F717-4665-B281-2AF1BBC99F49}">
      <dgm:prSet phldrT="[Texto]"/>
      <dgm:spPr/>
      <dgm:t>
        <a:bodyPr/>
        <a:lstStyle/>
        <a:p>
          <a:pPr algn="just"/>
          <a:r>
            <a:rPr lang="es-MX" dirty="0" smtClean="0">
              <a:solidFill>
                <a:schemeClr val="tx1"/>
              </a:solidFill>
            </a:rPr>
            <a:t>Ejercicio de crítica y auto-crítica de las instituciones conocimientos, valores, ideas, etc., que consideramos como normalizadas y que pueden fomentar actitudes discriminatorias o de violencia. </a:t>
          </a:r>
          <a:endParaRPr lang="es-MX" dirty="0">
            <a:solidFill>
              <a:schemeClr val="tx1"/>
            </a:solidFill>
          </a:endParaRPr>
        </a:p>
      </dgm:t>
    </dgm:pt>
    <dgm:pt modelId="{02FF5FE3-43DF-4EB6-858E-EBDBA48FF4AA}" type="parTrans" cxnId="{973144E5-4EA7-4C61-BA5B-35BB16A3D77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34ADBC07-361A-4C4E-B814-73F46AD676FC}" type="sibTrans" cxnId="{973144E5-4EA7-4C61-BA5B-35BB16A3D77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2ED30029-E874-4D1B-85B7-3D9F6ECB6315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Debate cultural</a:t>
          </a:r>
          <a:endParaRPr lang="es-MX" dirty="0">
            <a:solidFill>
              <a:schemeClr val="tx1"/>
            </a:solidFill>
          </a:endParaRPr>
        </a:p>
      </dgm:t>
    </dgm:pt>
    <dgm:pt modelId="{01D85B75-4D96-45E6-B268-3CDD4B77C5B7}" type="parTrans" cxnId="{1F874F5E-5F14-4D3E-BB5C-2CFBEB801E60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D0C07E5-6881-4BCC-ADF3-94A8808E6212}" type="sibTrans" cxnId="{1F874F5E-5F14-4D3E-BB5C-2CFBEB801E60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BBFD066-359B-480E-82D9-8F2FEC0237E0}">
      <dgm:prSet phldrT="[Texto]"/>
      <dgm:spPr/>
      <dgm:t>
        <a:bodyPr/>
        <a:lstStyle/>
        <a:p>
          <a:pPr algn="just"/>
          <a:r>
            <a:rPr lang="es-MX" dirty="0" smtClean="0">
              <a:solidFill>
                <a:schemeClr val="tx1"/>
              </a:solidFill>
            </a:rPr>
            <a:t>Buscar experiencias positivas que demuestren las acciones contundentes a nivel cotidiano que se han realizado desde diferentes sectores de la sociedad y no sólo evidenciando los aspectos negativos; se trata de fomentar la </a:t>
          </a:r>
          <a:r>
            <a:rPr lang="es-MX" dirty="0" err="1" smtClean="0">
              <a:solidFill>
                <a:schemeClr val="tx1"/>
              </a:solidFill>
            </a:rPr>
            <a:t>co</a:t>
          </a:r>
          <a:r>
            <a:rPr lang="es-MX" dirty="0" smtClean="0">
              <a:solidFill>
                <a:schemeClr val="tx1"/>
              </a:solidFill>
            </a:rPr>
            <a:t> -</a:t>
          </a:r>
          <a:r>
            <a:rPr lang="es-MX" dirty="0" err="1" smtClean="0">
              <a:solidFill>
                <a:schemeClr val="tx1"/>
              </a:solidFill>
            </a:rPr>
            <a:t>rresponsabilidad</a:t>
          </a:r>
          <a:r>
            <a:rPr lang="es-MX" dirty="0" smtClean="0">
              <a:solidFill>
                <a:schemeClr val="tx1"/>
              </a:solidFill>
            </a:rPr>
            <a:t> de todos y todas en la transformación de situaciones de intolerancia y odio a contextos de inclusión y reconocimiento.</a:t>
          </a:r>
          <a:endParaRPr lang="es-MX" dirty="0">
            <a:solidFill>
              <a:schemeClr val="tx1"/>
            </a:solidFill>
          </a:endParaRPr>
        </a:p>
      </dgm:t>
    </dgm:pt>
    <dgm:pt modelId="{1FA4206D-A9E5-4105-828D-55118E288053}" type="parTrans" cxnId="{25732FE6-487B-4639-AF07-54FDDD0BAF6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31C2A2B0-9AC3-4A90-9D1A-FF1D45C0F669}" type="sibTrans" cxnId="{25732FE6-487B-4639-AF07-54FDDD0BAF6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CEAF5CC-425A-43DF-9E5C-28B501880F2D}" type="pres">
      <dgm:prSet presAssocID="{9C2278A2-816B-4478-8753-DCD9555DBC5C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80C7ADB5-11B4-47D8-B956-D5708CA52BAF}" type="pres">
      <dgm:prSet presAssocID="{E3C31655-A4D5-458D-BA30-4C0DC0B4039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2150E2-B98F-4FF9-B376-5479A4442A57}" type="pres">
      <dgm:prSet presAssocID="{E3C31655-A4D5-458D-BA30-4C0DC0B4039C}" presName="imag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MX"/>
        </a:p>
      </dgm:t>
    </dgm:pt>
    <dgm:pt modelId="{53CCD947-DD36-4492-8E17-130D68416340}" type="pres">
      <dgm:prSet presAssocID="{E3C31655-A4D5-458D-BA30-4C0DC0B4039C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BF3242D-2B37-4C8D-A9DD-5C3500422787}" type="pres">
      <dgm:prSet presAssocID="{E3C31655-A4D5-458D-BA30-4C0DC0B4039C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3ABE6D-3363-49B8-A69A-C2436F160BC0}" type="pres">
      <dgm:prSet presAssocID="{6481DA97-CB61-4C55-9ADF-97A7861C2F07}" presName="sibTrans" presStyleCnt="0"/>
      <dgm:spPr/>
      <dgm:t>
        <a:bodyPr/>
        <a:lstStyle/>
        <a:p>
          <a:endParaRPr lang="es-MX"/>
        </a:p>
      </dgm:t>
    </dgm:pt>
    <dgm:pt modelId="{226BD80E-53A7-42C2-91E4-E02AC78E15FC}" type="pres">
      <dgm:prSet presAssocID="{2ED30029-E874-4D1B-85B7-3D9F6ECB631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B9F6F4-646F-4206-A487-3B9CA0EA5926}" type="pres">
      <dgm:prSet presAssocID="{2ED30029-E874-4D1B-85B7-3D9F6ECB6315}" presName="image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s-MX"/>
        </a:p>
      </dgm:t>
    </dgm:pt>
    <dgm:pt modelId="{9613F083-7DAD-4CA5-A667-CE459D74ADCE}" type="pres">
      <dgm:prSet presAssocID="{2ED30029-E874-4D1B-85B7-3D9F6ECB6315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0914F33-D5B5-41E3-906E-F3EC83B740DE}" type="pres">
      <dgm:prSet presAssocID="{2ED30029-E874-4D1B-85B7-3D9F6ECB6315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C906EC7-2CD4-4419-974B-83808B6EE9E2}" type="presOf" srcId="{E3C31655-A4D5-458D-BA30-4C0DC0B4039C}" destId="{7BF3242D-2B37-4C8D-A9DD-5C3500422787}" srcOrd="0" destOrd="0" presId="urn:microsoft.com/office/officeart/2005/8/layout/hList2"/>
    <dgm:cxn modelId="{1F874F5E-5F14-4D3E-BB5C-2CFBEB801E60}" srcId="{9C2278A2-816B-4478-8753-DCD9555DBC5C}" destId="{2ED30029-E874-4D1B-85B7-3D9F6ECB6315}" srcOrd="1" destOrd="0" parTransId="{01D85B75-4D96-45E6-B268-3CDD4B77C5B7}" sibTransId="{AD0C07E5-6881-4BCC-ADF3-94A8808E6212}"/>
    <dgm:cxn modelId="{D4CB3FFB-1A14-4910-8D07-EA62EBB45BE5}" srcId="{9C2278A2-816B-4478-8753-DCD9555DBC5C}" destId="{E3C31655-A4D5-458D-BA30-4C0DC0B4039C}" srcOrd="0" destOrd="0" parTransId="{77FDB9F1-E28C-4D73-8F76-DC982B12228C}" sibTransId="{6481DA97-CB61-4C55-9ADF-97A7861C2F07}"/>
    <dgm:cxn modelId="{96A673B7-79E4-4F3E-BE48-8D36D6DE53A5}" type="presOf" srcId="{171E1C16-F717-4665-B281-2AF1BBC99F49}" destId="{53CCD947-DD36-4492-8E17-130D68416340}" srcOrd="0" destOrd="0" presId="urn:microsoft.com/office/officeart/2005/8/layout/hList2"/>
    <dgm:cxn modelId="{A3E63147-A859-4D92-BE73-9E2699B14086}" type="presOf" srcId="{9C2278A2-816B-4478-8753-DCD9555DBC5C}" destId="{7CEAF5CC-425A-43DF-9E5C-28B501880F2D}" srcOrd="0" destOrd="0" presId="urn:microsoft.com/office/officeart/2005/8/layout/hList2"/>
    <dgm:cxn modelId="{973144E5-4EA7-4C61-BA5B-35BB16A3D77F}" srcId="{E3C31655-A4D5-458D-BA30-4C0DC0B4039C}" destId="{171E1C16-F717-4665-B281-2AF1BBC99F49}" srcOrd="0" destOrd="0" parTransId="{02FF5FE3-43DF-4EB6-858E-EBDBA48FF4AA}" sibTransId="{34ADBC07-361A-4C4E-B814-73F46AD676FC}"/>
    <dgm:cxn modelId="{A5DE778C-F069-4067-91AB-1C66901C0588}" type="presOf" srcId="{2ED30029-E874-4D1B-85B7-3D9F6ECB6315}" destId="{70914F33-D5B5-41E3-906E-F3EC83B740DE}" srcOrd="0" destOrd="0" presId="urn:microsoft.com/office/officeart/2005/8/layout/hList2"/>
    <dgm:cxn modelId="{1C950F00-1AE9-4CF1-9669-4C7EA676B988}" type="presOf" srcId="{ABBFD066-359B-480E-82D9-8F2FEC0237E0}" destId="{9613F083-7DAD-4CA5-A667-CE459D74ADCE}" srcOrd="0" destOrd="0" presId="urn:microsoft.com/office/officeart/2005/8/layout/hList2"/>
    <dgm:cxn modelId="{25732FE6-487B-4639-AF07-54FDDD0BAF68}" srcId="{2ED30029-E874-4D1B-85B7-3D9F6ECB6315}" destId="{ABBFD066-359B-480E-82D9-8F2FEC0237E0}" srcOrd="0" destOrd="0" parTransId="{1FA4206D-A9E5-4105-828D-55118E288053}" sibTransId="{31C2A2B0-9AC3-4A90-9D1A-FF1D45C0F669}"/>
    <dgm:cxn modelId="{D70F41D8-BEBF-4137-8B0B-C9EDF49944B1}" type="presParOf" srcId="{7CEAF5CC-425A-43DF-9E5C-28B501880F2D}" destId="{80C7ADB5-11B4-47D8-B956-D5708CA52BAF}" srcOrd="0" destOrd="0" presId="urn:microsoft.com/office/officeart/2005/8/layout/hList2"/>
    <dgm:cxn modelId="{80BF34BD-7559-4DE8-A9F3-F15591DFC57E}" type="presParOf" srcId="{80C7ADB5-11B4-47D8-B956-D5708CA52BAF}" destId="{F52150E2-B98F-4FF9-B376-5479A4442A57}" srcOrd="0" destOrd="0" presId="urn:microsoft.com/office/officeart/2005/8/layout/hList2"/>
    <dgm:cxn modelId="{147605F2-9AA0-4AAF-A1C4-91B360975729}" type="presParOf" srcId="{80C7ADB5-11B4-47D8-B956-D5708CA52BAF}" destId="{53CCD947-DD36-4492-8E17-130D68416340}" srcOrd="1" destOrd="0" presId="urn:microsoft.com/office/officeart/2005/8/layout/hList2"/>
    <dgm:cxn modelId="{2E104087-6858-4EFE-AF39-059AD93C6817}" type="presParOf" srcId="{80C7ADB5-11B4-47D8-B956-D5708CA52BAF}" destId="{7BF3242D-2B37-4C8D-A9DD-5C3500422787}" srcOrd="2" destOrd="0" presId="urn:microsoft.com/office/officeart/2005/8/layout/hList2"/>
    <dgm:cxn modelId="{EF5E4535-A39F-493B-AA02-84B580084906}" type="presParOf" srcId="{7CEAF5CC-425A-43DF-9E5C-28B501880F2D}" destId="{AA3ABE6D-3363-49B8-A69A-C2436F160BC0}" srcOrd="1" destOrd="0" presId="urn:microsoft.com/office/officeart/2005/8/layout/hList2"/>
    <dgm:cxn modelId="{42731319-E486-4D62-A761-1BB5530B4D92}" type="presParOf" srcId="{7CEAF5CC-425A-43DF-9E5C-28B501880F2D}" destId="{226BD80E-53A7-42C2-91E4-E02AC78E15FC}" srcOrd="2" destOrd="0" presId="urn:microsoft.com/office/officeart/2005/8/layout/hList2"/>
    <dgm:cxn modelId="{68663433-1422-418C-BAA8-47515D3D0BC9}" type="presParOf" srcId="{226BD80E-53A7-42C2-91E4-E02AC78E15FC}" destId="{9DB9F6F4-646F-4206-A487-3B9CA0EA5926}" srcOrd="0" destOrd="0" presId="urn:microsoft.com/office/officeart/2005/8/layout/hList2"/>
    <dgm:cxn modelId="{B5D59F76-7098-40C6-9D2F-CF3A51E36EE3}" type="presParOf" srcId="{226BD80E-53A7-42C2-91E4-E02AC78E15FC}" destId="{9613F083-7DAD-4CA5-A667-CE459D74ADCE}" srcOrd="1" destOrd="0" presId="urn:microsoft.com/office/officeart/2005/8/layout/hList2"/>
    <dgm:cxn modelId="{44560680-4546-42E8-892A-782E82E2A1DA}" type="presParOf" srcId="{226BD80E-53A7-42C2-91E4-E02AC78E15FC}" destId="{70914F33-D5B5-41E3-906E-F3EC83B740D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968CCF-95DA-4EA4-8C64-323DC7ADE907}" type="doc">
      <dgm:prSet loTypeId="urn:microsoft.com/office/officeart/2005/8/layout/radial1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A21E12D3-2650-4991-A15B-E91B7B2C14C4}">
      <dgm:prSet phldrT="[Texto]"/>
      <dgm:spPr/>
      <dgm:t>
        <a:bodyPr/>
        <a:lstStyle/>
        <a:p>
          <a:r>
            <a:rPr lang="es-MX" b="1" dirty="0" smtClean="0"/>
            <a:t>Derechos Humanos </a:t>
          </a:r>
          <a:endParaRPr lang="es-MX" b="1" dirty="0"/>
        </a:p>
      </dgm:t>
    </dgm:pt>
    <dgm:pt modelId="{7B2159F1-746A-4AD8-A6A8-E096C9015AD2}" type="parTrans" cxnId="{F01130E9-749E-4C01-936B-604C245059BE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6E1A6DA8-238A-4EA6-88AC-A9513624DBC7}" type="sibTrans" cxnId="{F01130E9-749E-4C01-936B-604C245059BE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BBF7577E-8434-4DB0-B13A-13D24154AC63}">
      <dgm:prSet phldrT="[Texto]"/>
      <dgm:spPr/>
      <dgm:t>
        <a:bodyPr/>
        <a:lstStyle/>
        <a:p>
          <a:r>
            <a:rPr lang="es-MX" b="1" dirty="0" smtClean="0"/>
            <a:t>Universales   </a:t>
          </a:r>
          <a:endParaRPr lang="es-MX" b="1" dirty="0"/>
        </a:p>
      </dgm:t>
    </dgm:pt>
    <dgm:pt modelId="{EBFCBBE6-78D6-4EBA-9701-6485FFBFE440}" type="parTrans" cxnId="{4F99AC59-F00A-4E23-92BB-6D4F0334F17E}">
      <dgm:prSet/>
      <dgm:spPr/>
      <dgm:t>
        <a:bodyPr/>
        <a:lstStyle/>
        <a:p>
          <a:endParaRPr lang="es-MX" b="1" dirty="0">
            <a:solidFill>
              <a:schemeClr val="tx1"/>
            </a:solidFill>
          </a:endParaRPr>
        </a:p>
      </dgm:t>
    </dgm:pt>
    <dgm:pt modelId="{359D037F-C65E-4972-95EF-25B19E670758}" type="sibTrans" cxnId="{4F99AC59-F00A-4E23-92BB-6D4F0334F17E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4CD9574B-FD6F-432A-BD6A-C433837FEC3B}">
      <dgm:prSet phldrT="[Texto]"/>
      <dgm:spPr/>
      <dgm:t>
        <a:bodyPr/>
        <a:lstStyle/>
        <a:p>
          <a:r>
            <a:rPr lang="es-MX" b="1" dirty="0" smtClean="0"/>
            <a:t>Inalienables</a:t>
          </a:r>
          <a:endParaRPr lang="es-MX" b="1" dirty="0"/>
        </a:p>
      </dgm:t>
    </dgm:pt>
    <dgm:pt modelId="{92181F69-A3F2-4D9E-B503-8E3EA37EEAAD}" type="parTrans" cxnId="{2D5CAEF2-0B67-46CD-B1B2-CF3291B55ED1}">
      <dgm:prSet/>
      <dgm:spPr/>
      <dgm:t>
        <a:bodyPr/>
        <a:lstStyle/>
        <a:p>
          <a:endParaRPr lang="es-MX" b="1" dirty="0">
            <a:solidFill>
              <a:schemeClr val="tx1"/>
            </a:solidFill>
          </a:endParaRPr>
        </a:p>
      </dgm:t>
    </dgm:pt>
    <dgm:pt modelId="{027DA003-CE70-4979-B41B-5D5DC48CD4E1}" type="sibTrans" cxnId="{2D5CAEF2-0B67-46CD-B1B2-CF3291B55ED1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0D8A9798-87E6-4C29-8F8D-002A3C825D91}">
      <dgm:prSet phldrT="[Texto]"/>
      <dgm:spPr/>
      <dgm:t>
        <a:bodyPr/>
        <a:lstStyle/>
        <a:p>
          <a:r>
            <a:rPr lang="es-MX" b="1" dirty="0" smtClean="0"/>
            <a:t>Irrenunciables </a:t>
          </a:r>
          <a:endParaRPr lang="es-MX" b="1" dirty="0"/>
        </a:p>
      </dgm:t>
    </dgm:pt>
    <dgm:pt modelId="{9BB315A4-4714-4EF5-863E-C58B95FF3EC4}" type="parTrans" cxnId="{5E564C48-9553-41B4-9FCC-6EDEC087192E}">
      <dgm:prSet/>
      <dgm:spPr/>
      <dgm:t>
        <a:bodyPr/>
        <a:lstStyle/>
        <a:p>
          <a:endParaRPr lang="es-MX" b="1" dirty="0">
            <a:solidFill>
              <a:schemeClr val="tx1"/>
            </a:solidFill>
          </a:endParaRPr>
        </a:p>
      </dgm:t>
    </dgm:pt>
    <dgm:pt modelId="{C73B2654-D724-4748-AADB-C532525928EE}" type="sibTrans" cxnId="{5E564C48-9553-41B4-9FCC-6EDEC087192E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2520E42A-D65F-4859-A844-B225B3B172E1}">
      <dgm:prSet phldrT="[Texto]"/>
      <dgm:spPr/>
      <dgm:t>
        <a:bodyPr/>
        <a:lstStyle/>
        <a:p>
          <a:r>
            <a:rPr lang="es-MX" b="1" dirty="0" smtClean="0"/>
            <a:t>Imprescriptibles </a:t>
          </a:r>
          <a:endParaRPr lang="es-MX" b="1" dirty="0"/>
        </a:p>
      </dgm:t>
    </dgm:pt>
    <dgm:pt modelId="{21244329-76ED-4129-9F97-A8DC2A34163A}" type="parTrans" cxnId="{1260C97C-D1E1-4032-B8AE-6CD46CF498D8}">
      <dgm:prSet/>
      <dgm:spPr/>
      <dgm:t>
        <a:bodyPr/>
        <a:lstStyle/>
        <a:p>
          <a:endParaRPr lang="es-MX" b="1" dirty="0">
            <a:solidFill>
              <a:schemeClr val="tx1"/>
            </a:solidFill>
          </a:endParaRPr>
        </a:p>
      </dgm:t>
    </dgm:pt>
    <dgm:pt modelId="{72DC1000-4929-4D00-8322-DBB37C9CB657}" type="sibTrans" cxnId="{1260C97C-D1E1-4032-B8AE-6CD46CF498D8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AB39432D-6F26-4733-8A2B-254E0696388F}">
      <dgm:prSet phldrT="[Texto]"/>
      <dgm:spPr/>
      <dgm:t>
        <a:bodyPr/>
        <a:lstStyle/>
        <a:p>
          <a:r>
            <a:rPr lang="es-MX" b="1" dirty="0" smtClean="0"/>
            <a:t>Indivisibles </a:t>
          </a:r>
          <a:endParaRPr lang="es-MX" b="1" dirty="0"/>
        </a:p>
      </dgm:t>
    </dgm:pt>
    <dgm:pt modelId="{DC916263-463C-42B6-9E58-A67CFE4B79F7}" type="parTrans" cxnId="{C7D45E3D-43FD-4B6D-A156-588DC77EB36D}">
      <dgm:prSet/>
      <dgm:spPr/>
      <dgm:t>
        <a:bodyPr/>
        <a:lstStyle/>
        <a:p>
          <a:endParaRPr lang="es-MX" b="1" dirty="0">
            <a:solidFill>
              <a:schemeClr val="tx1"/>
            </a:solidFill>
          </a:endParaRPr>
        </a:p>
      </dgm:t>
    </dgm:pt>
    <dgm:pt modelId="{2FFDAED5-80FE-4AEF-AE1F-65D749EAC4E0}" type="sibTrans" cxnId="{C7D45E3D-43FD-4B6D-A156-588DC77EB36D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92F62812-FBB3-4E8B-B7D0-9F1678BDCDBC}" type="pres">
      <dgm:prSet presAssocID="{DB968CCF-95DA-4EA4-8C64-323DC7ADE90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291A848-1A85-41F4-AD08-C400F25618E6}" type="pres">
      <dgm:prSet presAssocID="{A21E12D3-2650-4991-A15B-E91B7B2C14C4}" presName="centerShape" presStyleLbl="node0" presStyleIdx="0" presStyleCnt="1"/>
      <dgm:spPr/>
      <dgm:t>
        <a:bodyPr/>
        <a:lstStyle/>
        <a:p>
          <a:endParaRPr lang="es-MX"/>
        </a:p>
      </dgm:t>
    </dgm:pt>
    <dgm:pt modelId="{AC7F1FE5-157A-4B9F-B61E-15726C37EB2E}" type="pres">
      <dgm:prSet presAssocID="{EBFCBBE6-78D6-4EBA-9701-6485FFBFE440}" presName="Name9" presStyleLbl="parChTrans1D2" presStyleIdx="0" presStyleCnt="5"/>
      <dgm:spPr/>
      <dgm:t>
        <a:bodyPr/>
        <a:lstStyle/>
        <a:p>
          <a:endParaRPr lang="es-MX"/>
        </a:p>
      </dgm:t>
    </dgm:pt>
    <dgm:pt modelId="{B5939756-8847-4A9D-81EE-BE6DCE67670F}" type="pres">
      <dgm:prSet presAssocID="{EBFCBBE6-78D6-4EBA-9701-6485FFBFE440}" presName="connTx" presStyleLbl="parChTrans1D2" presStyleIdx="0" presStyleCnt="5"/>
      <dgm:spPr/>
      <dgm:t>
        <a:bodyPr/>
        <a:lstStyle/>
        <a:p>
          <a:endParaRPr lang="es-MX"/>
        </a:p>
      </dgm:t>
    </dgm:pt>
    <dgm:pt modelId="{76474E24-8CC7-4705-A349-288DE98FC471}" type="pres">
      <dgm:prSet presAssocID="{BBF7577E-8434-4DB0-B13A-13D24154AC6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FD18E2B-63D7-4443-8E92-27BA1FC761B8}" type="pres">
      <dgm:prSet presAssocID="{92181F69-A3F2-4D9E-B503-8E3EA37EEAAD}" presName="Name9" presStyleLbl="parChTrans1D2" presStyleIdx="1" presStyleCnt="5"/>
      <dgm:spPr/>
      <dgm:t>
        <a:bodyPr/>
        <a:lstStyle/>
        <a:p>
          <a:endParaRPr lang="es-MX"/>
        </a:p>
      </dgm:t>
    </dgm:pt>
    <dgm:pt modelId="{9710E689-5C24-484F-9065-0523730C92BB}" type="pres">
      <dgm:prSet presAssocID="{92181F69-A3F2-4D9E-B503-8E3EA37EEAAD}" presName="connTx" presStyleLbl="parChTrans1D2" presStyleIdx="1" presStyleCnt="5"/>
      <dgm:spPr/>
      <dgm:t>
        <a:bodyPr/>
        <a:lstStyle/>
        <a:p>
          <a:endParaRPr lang="es-MX"/>
        </a:p>
      </dgm:t>
    </dgm:pt>
    <dgm:pt modelId="{AAF3EB1E-D3B2-4974-8F3E-C35252A7A29B}" type="pres">
      <dgm:prSet presAssocID="{4CD9574B-FD6F-432A-BD6A-C433837FEC3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47C00D-9ACC-4BCA-AC4B-21F4A8EE7C4A}" type="pres">
      <dgm:prSet presAssocID="{9BB315A4-4714-4EF5-863E-C58B95FF3EC4}" presName="Name9" presStyleLbl="parChTrans1D2" presStyleIdx="2" presStyleCnt="5"/>
      <dgm:spPr/>
      <dgm:t>
        <a:bodyPr/>
        <a:lstStyle/>
        <a:p>
          <a:endParaRPr lang="es-MX"/>
        </a:p>
      </dgm:t>
    </dgm:pt>
    <dgm:pt modelId="{1244A3E1-31E1-47BF-A5CF-D8862926334C}" type="pres">
      <dgm:prSet presAssocID="{9BB315A4-4714-4EF5-863E-C58B95FF3EC4}" presName="connTx" presStyleLbl="parChTrans1D2" presStyleIdx="2" presStyleCnt="5"/>
      <dgm:spPr/>
      <dgm:t>
        <a:bodyPr/>
        <a:lstStyle/>
        <a:p>
          <a:endParaRPr lang="es-MX"/>
        </a:p>
      </dgm:t>
    </dgm:pt>
    <dgm:pt modelId="{29252082-9552-4E90-9C60-35356BC2D923}" type="pres">
      <dgm:prSet presAssocID="{0D8A9798-87E6-4C29-8F8D-002A3C825D9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1F1920-9A4D-47D8-B828-76C66BA200D5}" type="pres">
      <dgm:prSet presAssocID="{21244329-76ED-4129-9F97-A8DC2A34163A}" presName="Name9" presStyleLbl="parChTrans1D2" presStyleIdx="3" presStyleCnt="5"/>
      <dgm:spPr/>
      <dgm:t>
        <a:bodyPr/>
        <a:lstStyle/>
        <a:p>
          <a:endParaRPr lang="es-MX"/>
        </a:p>
      </dgm:t>
    </dgm:pt>
    <dgm:pt modelId="{F8A479F3-404C-44E0-AEE0-DABD22A734E9}" type="pres">
      <dgm:prSet presAssocID="{21244329-76ED-4129-9F97-A8DC2A34163A}" presName="connTx" presStyleLbl="parChTrans1D2" presStyleIdx="3" presStyleCnt="5"/>
      <dgm:spPr/>
      <dgm:t>
        <a:bodyPr/>
        <a:lstStyle/>
        <a:p>
          <a:endParaRPr lang="es-MX"/>
        </a:p>
      </dgm:t>
    </dgm:pt>
    <dgm:pt modelId="{9CBDB51C-B707-455B-9781-D5E25B8F8285}" type="pres">
      <dgm:prSet presAssocID="{2520E42A-D65F-4859-A844-B225B3B172E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A89360-AA0E-41C4-B6C1-4C930A545365}" type="pres">
      <dgm:prSet presAssocID="{DC916263-463C-42B6-9E58-A67CFE4B79F7}" presName="Name9" presStyleLbl="parChTrans1D2" presStyleIdx="4" presStyleCnt="5"/>
      <dgm:spPr/>
      <dgm:t>
        <a:bodyPr/>
        <a:lstStyle/>
        <a:p>
          <a:endParaRPr lang="es-MX"/>
        </a:p>
      </dgm:t>
    </dgm:pt>
    <dgm:pt modelId="{7C43B08D-64DD-4F00-8DAE-2221924C2570}" type="pres">
      <dgm:prSet presAssocID="{DC916263-463C-42B6-9E58-A67CFE4B79F7}" presName="connTx" presStyleLbl="parChTrans1D2" presStyleIdx="4" presStyleCnt="5"/>
      <dgm:spPr/>
      <dgm:t>
        <a:bodyPr/>
        <a:lstStyle/>
        <a:p>
          <a:endParaRPr lang="es-MX"/>
        </a:p>
      </dgm:t>
    </dgm:pt>
    <dgm:pt modelId="{CD63A5E3-0288-4BF9-AA4C-DF28F4C12DB4}" type="pres">
      <dgm:prSet presAssocID="{AB39432D-6F26-4733-8A2B-254E0696388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7D45E3D-43FD-4B6D-A156-588DC77EB36D}" srcId="{A21E12D3-2650-4991-A15B-E91B7B2C14C4}" destId="{AB39432D-6F26-4733-8A2B-254E0696388F}" srcOrd="4" destOrd="0" parTransId="{DC916263-463C-42B6-9E58-A67CFE4B79F7}" sibTransId="{2FFDAED5-80FE-4AEF-AE1F-65D749EAC4E0}"/>
    <dgm:cxn modelId="{F01130E9-749E-4C01-936B-604C245059BE}" srcId="{DB968CCF-95DA-4EA4-8C64-323DC7ADE907}" destId="{A21E12D3-2650-4991-A15B-E91B7B2C14C4}" srcOrd="0" destOrd="0" parTransId="{7B2159F1-746A-4AD8-A6A8-E096C9015AD2}" sibTransId="{6E1A6DA8-238A-4EA6-88AC-A9513624DBC7}"/>
    <dgm:cxn modelId="{C98D3898-23EF-4AC7-940F-BD9FA197F660}" type="presOf" srcId="{A21E12D3-2650-4991-A15B-E91B7B2C14C4}" destId="{C291A848-1A85-41F4-AD08-C400F25618E6}" srcOrd="0" destOrd="0" presId="urn:microsoft.com/office/officeart/2005/8/layout/radial1"/>
    <dgm:cxn modelId="{816FEC9E-14F4-4ECD-8F58-D22A7DD28BFD}" type="presOf" srcId="{AB39432D-6F26-4733-8A2B-254E0696388F}" destId="{CD63A5E3-0288-4BF9-AA4C-DF28F4C12DB4}" srcOrd="0" destOrd="0" presId="urn:microsoft.com/office/officeart/2005/8/layout/radial1"/>
    <dgm:cxn modelId="{61AC012A-07D8-44DE-BB41-BE5E696AADA1}" type="presOf" srcId="{DC916263-463C-42B6-9E58-A67CFE4B79F7}" destId="{7C43B08D-64DD-4F00-8DAE-2221924C2570}" srcOrd="1" destOrd="0" presId="urn:microsoft.com/office/officeart/2005/8/layout/radial1"/>
    <dgm:cxn modelId="{1260C97C-D1E1-4032-B8AE-6CD46CF498D8}" srcId="{A21E12D3-2650-4991-A15B-E91B7B2C14C4}" destId="{2520E42A-D65F-4859-A844-B225B3B172E1}" srcOrd="3" destOrd="0" parTransId="{21244329-76ED-4129-9F97-A8DC2A34163A}" sibTransId="{72DC1000-4929-4D00-8322-DBB37C9CB657}"/>
    <dgm:cxn modelId="{F1EA5A64-B962-451B-8D02-04DA7D044BD4}" type="presOf" srcId="{21244329-76ED-4129-9F97-A8DC2A34163A}" destId="{F8A479F3-404C-44E0-AEE0-DABD22A734E9}" srcOrd="1" destOrd="0" presId="urn:microsoft.com/office/officeart/2005/8/layout/radial1"/>
    <dgm:cxn modelId="{0108B9B0-6712-4C36-9677-86E2E69A4036}" type="presOf" srcId="{92181F69-A3F2-4D9E-B503-8E3EA37EEAAD}" destId="{4FD18E2B-63D7-4443-8E92-27BA1FC761B8}" srcOrd="0" destOrd="0" presId="urn:microsoft.com/office/officeart/2005/8/layout/radial1"/>
    <dgm:cxn modelId="{0702B2CB-12BF-4C8A-BB96-AF7A651FE424}" type="presOf" srcId="{DB968CCF-95DA-4EA4-8C64-323DC7ADE907}" destId="{92F62812-FBB3-4E8B-B7D0-9F1678BDCDBC}" srcOrd="0" destOrd="0" presId="urn:microsoft.com/office/officeart/2005/8/layout/radial1"/>
    <dgm:cxn modelId="{F92C95E8-86CF-47CA-BB39-07B41EC794C8}" type="presOf" srcId="{92181F69-A3F2-4D9E-B503-8E3EA37EEAAD}" destId="{9710E689-5C24-484F-9065-0523730C92BB}" srcOrd="1" destOrd="0" presId="urn:microsoft.com/office/officeart/2005/8/layout/radial1"/>
    <dgm:cxn modelId="{0F46F7FC-EDCA-4A62-9340-4686752AF6F2}" type="presOf" srcId="{EBFCBBE6-78D6-4EBA-9701-6485FFBFE440}" destId="{B5939756-8847-4A9D-81EE-BE6DCE67670F}" srcOrd="1" destOrd="0" presId="urn:microsoft.com/office/officeart/2005/8/layout/radial1"/>
    <dgm:cxn modelId="{F755D575-0496-4AA4-9A7F-FBE2321F2321}" type="presOf" srcId="{0D8A9798-87E6-4C29-8F8D-002A3C825D91}" destId="{29252082-9552-4E90-9C60-35356BC2D923}" srcOrd="0" destOrd="0" presId="urn:microsoft.com/office/officeart/2005/8/layout/radial1"/>
    <dgm:cxn modelId="{C74E1EF9-F91F-4579-ABBA-1C79E8C84AB8}" type="presOf" srcId="{4CD9574B-FD6F-432A-BD6A-C433837FEC3B}" destId="{AAF3EB1E-D3B2-4974-8F3E-C35252A7A29B}" srcOrd="0" destOrd="0" presId="urn:microsoft.com/office/officeart/2005/8/layout/radial1"/>
    <dgm:cxn modelId="{2D5CAEF2-0B67-46CD-B1B2-CF3291B55ED1}" srcId="{A21E12D3-2650-4991-A15B-E91B7B2C14C4}" destId="{4CD9574B-FD6F-432A-BD6A-C433837FEC3B}" srcOrd="1" destOrd="0" parTransId="{92181F69-A3F2-4D9E-B503-8E3EA37EEAAD}" sibTransId="{027DA003-CE70-4979-B41B-5D5DC48CD4E1}"/>
    <dgm:cxn modelId="{4F99AC59-F00A-4E23-92BB-6D4F0334F17E}" srcId="{A21E12D3-2650-4991-A15B-E91B7B2C14C4}" destId="{BBF7577E-8434-4DB0-B13A-13D24154AC63}" srcOrd="0" destOrd="0" parTransId="{EBFCBBE6-78D6-4EBA-9701-6485FFBFE440}" sibTransId="{359D037F-C65E-4972-95EF-25B19E670758}"/>
    <dgm:cxn modelId="{AA6BECC0-FA1D-46D9-A549-ED4CD9D8B58F}" type="presOf" srcId="{EBFCBBE6-78D6-4EBA-9701-6485FFBFE440}" destId="{AC7F1FE5-157A-4B9F-B61E-15726C37EB2E}" srcOrd="0" destOrd="0" presId="urn:microsoft.com/office/officeart/2005/8/layout/radial1"/>
    <dgm:cxn modelId="{7C4C66BD-3544-4B38-B5D9-A73FCAB83926}" type="presOf" srcId="{9BB315A4-4714-4EF5-863E-C58B95FF3EC4}" destId="{1244A3E1-31E1-47BF-A5CF-D8862926334C}" srcOrd="1" destOrd="0" presId="urn:microsoft.com/office/officeart/2005/8/layout/radial1"/>
    <dgm:cxn modelId="{7081B818-056E-40FD-90D5-12969E0B7A54}" type="presOf" srcId="{9BB315A4-4714-4EF5-863E-C58B95FF3EC4}" destId="{D647C00D-9ACC-4BCA-AC4B-21F4A8EE7C4A}" srcOrd="0" destOrd="0" presId="urn:microsoft.com/office/officeart/2005/8/layout/radial1"/>
    <dgm:cxn modelId="{D814C16F-FDA3-403E-8958-D47609B3C2BD}" type="presOf" srcId="{2520E42A-D65F-4859-A844-B225B3B172E1}" destId="{9CBDB51C-B707-455B-9781-D5E25B8F8285}" srcOrd="0" destOrd="0" presId="urn:microsoft.com/office/officeart/2005/8/layout/radial1"/>
    <dgm:cxn modelId="{4CAAC6D9-A713-4698-950F-00109FA8D83B}" type="presOf" srcId="{21244329-76ED-4129-9F97-A8DC2A34163A}" destId="{181F1920-9A4D-47D8-B828-76C66BA200D5}" srcOrd="0" destOrd="0" presId="urn:microsoft.com/office/officeart/2005/8/layout/radial1"/>
    <dgm:cxn modelId="{97CFFD4F-67BB-4988-8719-DBB7ACBBE0E4}" type="presOf" srcId="{DC916263-463C-42B6-9E58-A67CFE4B79F7}" destId="{2FA89360-AA0E-41C4-B6C1-4C930A545365}" srcOrd="0" destOrd="0" presId="urn:microsoft.com/office/officeart/2005/8/layout/radial1"/>
    <dgm:cxn modelId="{5E564C48-9553-41B4-9FCC-6EDEC087192E}" srcId="{A21E12D3-2650-4991-A15B-E91B7B2C14C4}" destId="{0D8A9798-87E6-4C29-8F8D-002A3C825D91}" srcOrd="2" destOrd="0" parTransId="{9BB315A4-4714-4EF5-863E-C58B95FF3EC4}" sibTransId="{C73B2654-D724-4748-AADB-C532525928EE}"/>
    <dgm:cxn modelId="{3C658194-9DBE-40DA-B760-F19A1B319114}" type="presOf" srcId="{BBF7577E-8434-4DB0-B13A-13D24154AC63}" destId="{76474E24-8CC7-4705-A349-288DE98FC471}" srcOrd="0" destOrd="0" presId="urn:microsoft.com/office/officeart/2005/8/layout/radial1"/>
    <dgm:cxn modelId="{4025C444-27B0-4F91-9284-C84127EB0079}" type="presParOf" srcId="{92F62812-FBB3-4E8B-B7D0-9F1678BDCDBC}" destId="{C291A848-1A85-41F4-AD08-C400F25618E6}" srcOrd="0" destOrd="0" presId="urn:microsoft.com/office/officeart/2005/8/layout/radial1"/>
    <dgm:cxn modelId="{5D75423E-14EE-485C-AA56-AAAC808035C6}" type="presParOf" srcId="{92F62812-FBB3-4E8B-B7D0-9F1678BDCDBC}" destId="{AC7F1FE5-157A-4B9F-B61E-15726C37EB2E}" srcOrd="1" destOrd="0" presId="urn:microsoft.com/office/officeart/2005/8/layout/radial1"/>
    <dgm:cxn modelId="{4462A1C4-7574-46AD-B9BB-92FB585CC5BC}" type="presParOf" srcId="{AC7F1FE5-157A-4B9F-B61E-15726C37EB2E}" destId="{B5939756-8847-4A9D-81EE-BE6DCE67670F}" srcOrd="0" destOrd="0" presId="urn:microsoft.com/office/officeart/2005/8/layout/radial1"/>
    <dgm:cxn modelId="{4C983BD3-0840-478F-A9BA-8F3DCE244BCD}" type="presParOf" srcId="{92F62812-FBB3-4E8B-B7D0-9F1678BDCDBC}" destId="{76474E24-8CC7-4705-A349-288DE98FC471}" srcOrd="2" destOrd="0" presId="urn:microsoft.com/office/officeart/2005/8/layout/radial1"/>
    <dgm:cxn modelId="{07232DEA-C85E-4C38-960F-1E886A490269}" type="presParOf" srcId="{92F62812-FBB3-4E8B-B7D0-9F1678BDCDBC}" destId="{4FD18E2B-63D7-4443-8E92-27BA1FC761B8}" srcOrd="3" destOrd="0" presId="urn:microsoft.com/office/officeart/2005/8/layout/radial1"/>
    <dgm:cxn modelId="{77784BED-AD09-45C1-AFF0-EB5C0BA149DA}" type="presParOf" srcId="{4FD18E2B-63D7-4443-8E92-27BA1FC761B8}" destId="{9710E689-5C24-484F-9065-0523730C92BB}" srcOrd="0" destOrd="0" presId="urn:microsoft.com/office/officeart/2005/8/layout/radial1"/>
    <dgm:cxn modelId="{E02A1EA6-CD07-44E9-AE5C-1A8EE2A2CF07}" type="presParOf" srcId="{92F62812-FBB3-4E8B-B7D0-9F1678BDCDBC}" destId="{AAF3EB1E-D3B2-4974-8F3E-C35252A7A29B}" srcOrd="4" destOrd="0" presId="urn:microsoft.com/office/officeart/2005/8/layout/radial1"/>
    <dgm:cxn modelId="{F48F9482-58D0-41A4-ABCC-458B7B8CE7D8}" type="presParOf" srcId="{92F62812-FBB3-4E8B-B7D0-9F1678BDCDBC}" destId="{D647C00D-9ACC-4BCA-AC4B-21F4A8EE7C4A}" srcOrd="5" destOrd="0" presId="urn:microsoft.com/office/officeart/2005/8/layout/radial1"/>
    <dgm:cxn modelId="{F0E45B83-3A24-4966-8E60-2D41DA0FE483}" type="presParOf" srcId="{D647C00D-9ACC-4BCA-AC4B-21F4A8EE7C4A}" destId="{1244A3E1-31E1-47BF-A5CF-D8862926334C}" srcOrd="0" destOrd="0" presId="urn:microsoft.com/office/officeart/2005/8/layout/radial1"/>
    <dgm:cxn modelId="{DAD7EF77-54E5-4FAE-82E8-59B3AAE5747D}" type="presParOf" srcId="{92F62812-FBB3-4E8B-B7D0-9F1678BDCDBC}" destId="{29252082-9552-4E90-9C60-35356BC2D923}" srcOrd="6" destOrd="0" presId="urn:microsoft.com/office/officeart/2005/8/layout/radial1"/>
    <dgm:cxn modelId="{EBE592AC-E13F-4FCC-B7DE-40D3D52F1BFD}" type="presParOf" srcId="{92F62812-FBB3-4E8B-B7D0-9F1678BDCDBC}" destId="{181F1920-9A4D-47D8-B828-76C66BA200D5}" srcOrd="7" destOrd="0" presId="urn:microsoft.com/office/officeart/2005/8/layout/radial1"/>
    <dgm:cxn modelId="{90FBDCCC-F985-4B50-B1BE-ECF2DCAF5236}" type="presParOf" srcId="{181F1920-9A4D-47D8-B828-76C66BA200D5}" destId="{F8A479F3-404C-44E0-AEE0-DABD22A734E9}" srcOrd="0" destOrd="0" presId="urn:microsoft.com/office/officeart/2005/8/layout/radial1"/>
    <dgm:cxn modelId="{223C10FE-F34D-4E43-BF4B-9860FBACD0A4}" type="presParOf" srcId="{92F62812-FBB3-4E8B-B7D0-9F1678BDCDBC}" destId="{9CBDB51C-B707-455B-9781-D5E25B8F8285}" srcOrd="8" destOrd="0" presId="urn:microsoft.com/office/officeart/2005/8/layout/radial1"/>
    <dgm:cxn modelId="{500F7C75-177A-4E12-927B-9251E2BD4FF4}" type="presParOf" srcId="{92F62812-FBB3-4E8B-B7D0-9F1678BDCDBC}" destId="{2FA89360-AA0E-41C4-B6C1-4C930A545365}" srcOrd="9" destOrd="0" presId="urn:microsoft.com/office/officeart/2005/8/layout/radial1"/>
    <dgm:cxn modelId="{1F11FE19-77BD-4544-BB5E-7C90FFFB8182}" type="presParOf" srcId="{2FA89360-AA0E-41C4-B6C1-4C930A545365}" destId="{7C43B08D-64DD-4F00-8DAE-2221924C2570}" srcOrd="0" destOrd="0" presId="urn:microsoft.com/office/officeart/2005/8/layout/radial1"/>
    <dgm:cxn modelId="{F91A2BE6-BDE9-4E9B-AB7B-D49C1759E207}" type="presParOf" srcId="{92F62812-FBB3-4E8B-B7D0-9F1678BDCDBC}" destId="{CD63A5E3-0288-4BF9-AA4C-DF28F4C12DB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276158-A33C-4208-86E3-A14B3C44DB57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3EA25E25-3E6E-4201-9F84-FA8340B7BA46}">
      <dgm:prSet phldrT="[Texto]" custT="1"/>
      <dgm:spPr/>
      <dgm:t>
        <a:bodyPr/>
        <a:lstStyle/>
        <a:p>
          <a:r>
            <a:rPr lang="es-MX" sz="1400" b="1" dirty="0" smtClean="0">
              <a:latin typeface="Calibri" panose="020F0502020204030204" pitchFamily="34" charset="0"/>
            </a:rPr>
            <a:t>Rango constitucional de los tratados</a:t>
          </a:r>
          <a:endParaRPr lang="es-MX" sz="1400" b="1" dirty="0">
            <a:latin typeface="Calibri" panose="020F0502020204030204" pitchFamily="34" charset="0"/>
          </a:endParaRPr>
        </a:p>
      </dgm:t>
    </dgm:pt>
    <dgm:pt modelId="{7749388D-474F-491A-8CC9-A9315BDD18E6}" type="parTrans" cxnId="{D611634C-30F1-4C47-9D97-F2F7C8EF65FA}">
      <dgm:prSet/>
      <dgm:spPr/>
      <dgm:t>
        <a:bodyPr/>
        <a:lstStyle/>
        <a:p>
          <a:endParaRPr lang="es-MX" sz="1300"/>
        </a:p>
      </dgm:t>
    </dgm:pt>
    <dgm:pt modelId="{F5E029D6-0582-441A-9023-F3B9C8A71192}" type="sibTrans" cxnId="{D611634C-30F1-4C47-9D97-F2F7C8EF65FA}">
      <dgm:prSet custT="1"/>
      <dgm:spPr/>
      <dgm:t>
        <a:bodyPr/>
        <a:lstStyle/>
        <a:p>
          <a:endParaRPr lang="es-MX" sz="1300" dirty="0"/>
        </a:p>
      </dgm:t>
    </dgm:pt>
    <dgm:pt modelId="{D369856D-6A9B-4459-837B-52B74E8839AC}">
      <dgm:prSet phldrT="[Texto]" custT="1"/>
      <dgm:spPr/>
      <dgm:t>
        <a:bodyPr/>
        <a:lstStyle/>
        <a:p>
          <a:pPr algn="l"/>
          <a:r>
            <a:rPr lang="es-MX" sz="1300" dirty="0" smtClean="0">
              <a:latin typeface="Calibri" panose="020F0502020204030204" pitchFamily="34" charset="0"/>
            </a:rPr>
            <a:t>Todas las personas gozarán de los derechos humanos reconocidos en esta Constitución y en los tratados internacionales de los que el Estado Mexicano sea parte.</a:t>
          </a:r>
          <a:endParaRPr lang="es-MX" sz="1300" dirty="0">
            <a:latin typeface="Calibri" panose="020F0502020204030204" pitchFamily="34" charset="0"/>
          </a:endParaRPr>
        </a:p>
      </dgm:t>
    </dgm:pt>
    <dgm:pt modelId="{F1BF3FF2-78BB-4C49-A9BC-18CC71034DB2}" type="parTrans" cxnId="{936DFF25-7353-4BEB-8116-7EB5F8BF1AD1}">
      <dgm:prSet/>
      <dgm:spPr/>
      <dgm:t>
        <a:bodyPr/>
        <a:lstStyle/>
        <a:p>
          <a:endParaRPr lang="es-MX" sz="1300"/>
        </a:p>
      </dgm:t>
    </dgm:pt>
    <dgm:pt modelId="{D398F92C-8A23-48C2-984D-40532B4EA909}" type="sibTrans" cxnId="{936DFF25-7353-4BEB-8116-7EB5F8BF1AD1}">
      <dgm:prSet/>
      <dgm:spPr/>
      <dgm:t>
        <a:bodyPr/>
        <a:lstStyle/>
        <a:p>
          <a:endParaRPr lang="es-MX" sz="1300"/>
        </a:p>
      </dgm:t>
    </dgm:pt>
    <dgm:pt modelId="{198594B1-2ABA-43CF-8505-C96240381CA3}">
      <dgm:prSet phldrT="[Texto]" custT="1"/>
      <dgm:spPr/>
      <dgm:t>
        <a:bodyPr/>
        <a:lstStyle/>
        <a:p>
          <a:pPr algn="just"/>
          <a:r>
            <a:rPr lang="es-MX" sz="1400" b="1" dirty="0" smtClean="0">
              <a:latin typeface="Calibri" panose="020F0502020204030204" pitchFamily="34" charset="0"/>
            </a:rPr>
            <a:t>Principio </a:t>
          </a:r>
          <a:r>
            <a:rPr lang="es-MX" sz="1400" b="1" i="1" dirty="0" smtClean="0">
              <a:latin typeface="Calibri" panose="020F0502020204030204" pitchFamily="34" charset="0"/>
            </a:rPr>
            <a:t>pro persona</a:t>
          </a:r>
          <a:endParaRPr lang="es-MX" sz="1400" b="1" dirty="0">
            <a:latin typeface="Calibri" panose="020F0502020204030204" pitchFamily="34" charset="0"/>
          </a:endParaRPr>
        </a:p>
      </dgm:t>
    </dgm:pt>
    <dgm:pt modelId="{9097C6A4-23A3-4E3E-802F-0630C01993D4}" type="parTrans" cxnId="{CB98E336-0730-4F06-AF4B-A661A8B3E20D}">
      <dgm:prSet/>
      <dgm:spPr/>
      <dgm:t>
        <a:bodyPr/>
        <a:lstStyle/>
        <a:p>
          <a:endParaRPr lang="es-MX" sz="1300"/>
        </a:p>
      </dgm:t>
    </dgm:pt>
    <dgm:pt modelId="{FEEED58A-DC4F-4A47-A4C7-9FE468C44CB8}" type="sibTrans" cxnId="{CB98E336-0730-4F06-AF4B-A661A8B3E20D}">
      <dgm:prSet custT="1"/>
      <dgm:spPr/>
      <dgm:t>
        <a:bodyPr/>
        <a:lstStyle/>
        <a:p>
          <a:endParaRPr lang="es-MX" sz="1300" dirty="0"/>
        </a:p>
      </dgm:t>
    </dgm:pt>
    <dgm:pt modelId="{BA8C57A9-0A61-45AB-88F8-32DBA9F4CF12}">
      <dgm:prSet phldrT="[Texto]" custT="1"/>
      <dgm:spPr/>
      <dgm:t>
        <a:bodyPr/>
        <a:lstStyle/>
        <a:p>
          <a:pPr algn="just"/>
          <a:r>
            <a:rPr lang="es-MX" sz="1300" dirty="0" smtClean="0">
              <a:latin typeface="Calibri" panose="020F0502020204030204" pitchFamily="34" charset="0"/>
            </a:rPr>
            <a:t>Las normas relativas a los derechos humanos se interpretarán de conformidad con esta Constitución y con los tratados internacionales de la materia favoreciendo en todo tiempo a las personas la protección más amplia</a:t>
          </a:r>
          <a:endParaRPr lang="es-MX" sz="1300" dirty="0">
            <a:latin typeface="Calibri" panose="020F0502020204030204" pitchFamily="34" charset="0"/>
          </a:endParaRPr>
        </a:p>
      </dgm:t>
    </dgm:pt>
    <dgm:pt modelId="{6C31E896-1871-4753-92BB-6536652B6429}" type="parTrans" cxnId="{FA28CA77-4FB0-42DF-9234-92CAE452ED1C}">
      <dgm:prSet/>
      <dgm:spPr/>
      <dgm:t>
        <a:bodyPr/>
        <a:lstStyle/>
        <a:p>
          <a:endParaRPr lang="es-MX" sz="1300"/>
        </a:p>
      </dgm:t>
    </dgm:pt>
    <dgm:pt modelId="{D7A03040-FB31-4BEB-85E6-A6D2C60A52D1}" type="sibTrans" cxnId="{FA28CA77-4FB0-42DF-9234-92CAE452ED1C}">
      <dgm:prSet/>
      <dgm:spPr/>
      <dgm:t>
        <a:bodyPr/>
        <a:lstStyle/>
        <a:p>
          <a:endParaRPr lang="es-MX" sz="1300"/>
        </a:p>
      </dgm:t>
    </dgm:pt>
    <dgm:pt modelId="{3485B31A-52D4-4FC2-A3A5-EDAC739D1EBE}">
      <dgm:prSet phldrT="[Texto]" custT="1"/>
      <dgm:spPr/>
      <dgm:t>
        <a:bodyPr/>
        <a:lstStyle/>
        <a:p>
          <a:r>
            <a:rPr lang="es-MX" sz="1400" b="1" dirty="0" smtClean="0">
              <a:latin typeface="Calibri" panose="020F0502020204030204" pitchFamily="34" charset="0"/>
            </a:rPr>
            <a:t>Obligaciones de las autoridades</a:t>
          </a:r>
          <a:endParaRPr lang="es-MX" sz="1400" b="1" dirty="0">
            <a:latin typeface="Calibri" panose="020F0502020204030204" pitchFamily="34" charset="0"/>
          </a:endParaRPr>
        </a:p>
      </dgm:t>
    </dgm:pt>
    <dgm:pt modelId="{5483E79B-936C-449F-9205-097CC2840910}" type="parTrans" cxnId="{CDC9BE3E-83A7-4AFD-9A3F-4B6BFAF737EE}">
      <dgm:prSet/>
      <dgm:spPr/>
      <dgm:t>
        <a:bodyPr/>
        <a:lstStyle/>
        <a:p>
          <a:endParaRPr lang="es-MX" sz="1300"/>
        </a:p>
      </dgm:t>
    </dgm:pt>
    <dgm:pt modelId="{8969E603-6A87-4BA1-BDA7-6AB0E8AD76FB}" type="sibTrans" cxnId="{CDC9BE3E-83A7-4AFD-9A3F-4B6BFAF737EE}">
      <dgm:prSet custT="1"/>
      <dgm:spPr/>
      <dgm:t>
        <a:bodyPr/>
        <a:lstStyle/>
        <a:p>
          <a:endParaRPr lang="es-MX" sz="1300" dirty="0"/>
        </a:p>
      </dgm:t>
    </dgm:pt>
    <dgm:pt modelId="{C068DDE7-9673-474B-8879-62B4C3F634D1}">
      <dgm:prSet phldrT="[Texto]" custT="1"/>
      <dgm:spPr/>
      <dgm:t>
        <a:bodyPr/>
        <a:lstStyle/>
        <a:p>
          <a:pPr algn="l"/>
          <a:r>
            <a:rPr lang="es-MX" sz="1300" dirty="0" smtClean="0">
              <a:latin typeface="Calibri" panose="020F0502020204030204" pitchFamily="34" charset="0"/>
            </a:rPr>
            <a:t>de promover,  respetar, proteger y garantizar los derechos humanos </a:t>
          </a:r>
          <a:endParaRPr lang="es-MX" sz="1300" dirty="0">
            <a:latin typeface="Calibri" panose="020F0502020204030204" pitchFamily="34" charset="0"/>
          </a:endParaRPr>
        </a:p>
      </dgm:t>
    </dgm:pt>
    <dgm:pt modelId="{1875F5B5-E834-4F80-87E5-EE1BCB043FB5}" type="parTrans" cxnId="{5F4B175F-FEDD-4524-B366-CD32D03B4B52}">
      <dgm:prSet/>
      <dgm:spPr/>
      <dgm:t>
        <a:bodyPr/>
        <a:lstStyle/>
        <a:p>
          <a:endParaRPr lang="es-MX" sz="1300"/>
        </a:p>
      </dgm:t>
    </dgm:pt>
    <dgm:pt modelId="{63A2B8DA-99F6-441D-B1F1-E3A76BADD48D}" type="sibTrans" cxnId="{5F4B175F-FEDD-4524-B366-CD32D03B4B52}">
      <dgm:prSet/>
      <dgm:spPr/>
      <dgm:t>
        <a:bodyPr/>
        <a:lstStyle/>
        <a:p>
          <a:endParaRPr lang="es-MX" sz="1300"/>
        </a:p>
      </dgm:t>
    </dgm:pt>
    <dgm:pt modelId="{BF3C26A2-F111-4FCA-8A57-4B07B719E71C}">
      <dgm:prSet phldrT="[Texto]" custT="1"/>
      <dgm:spPr/>
      <dgm:t>
        <a:bodyPr/>
        <a:lstStyle/>
        <a:p>
          <a:r>
            <a:rPr lang="es-MX" sz="1400" b="1" dirty="0" smtClean="0">
              <a:latin typeface="Calibri" panose="020F0502020204030204" pitchFamily="34" charset="0"/>
            </a:rPr>
            <a:t>Principios de los Derechos Humanos</a:t>
          </a:r>
          <a:endParaRPr lang="es-MX" sz="1400" b="1" dirty="0">
            <a:latin typeface="Calibri" panose="020F0502020204030204" pitchFamily="34" charset="0"/>
          </a:endParaRPr>
        </a:p>
      </dgm:t>
    </dgm:pt>
    <dgm:pt modelId="{D686D748-D246-4577-97C2-311E6FA25649}" type="parTrans" cxnId="{A813EEB4-131C-4398-88A8-0CEA86F53597}">
      <dgm:prSet/>
      <dgm:spPr/>
      <dgm:t>
        <a:bodyPr/>
        <a:lstStyle/>
        <a:p>
          <a:endParaRPr lang="es-MX" sz="1300"/>
        </a:p>
      </dgm:t>
    </dgm:pt>
    <dgm:pt modelId="{3AFF358C-55FB-400B-B5E6-CE9FD7C90368}" type="sibTrans" cxnId="{A813EEB4-131C-4398-88A8-0CEA86F53597}">
      <dgm:prSet custT="1"/>
      <dgm:spPr/>
      <dgm:t>
        <a:bodyPr/>
        <a:lstStyle/>
        <a:p>
          <a:endParaRPr lang="es-MX" sz="1300" dirty="0"/>
        </a:p>
      </dgm:t>
    </dgm:pt>
    <dgm:pt modelId="{F6242DF5-F7E0-4554-9516-EDA283AF138F}">
      <dgm:prSet custT="1"/>
      <dgm:spPr/>
      <dgm:t>
        <a:bodyPr/>
        <a:lstStyle/>
        <a:p>
          <a:pPr algn="l"/>
          <a:r>
            <a:rPr lang="es-MX" sz="1300" dirty="0" smtClean="0">
              <a:latin typeface="Calibri" panose="020F0502020204030204" pitchFamily="34" charset="0"/>
            </a:rPr>
            <a:t>universalidad, interdependencia, indivisibilidad y progresividad. </a:t>
          </a:r>
          <a:endParaRPr lang="es-MX" sz="1300" dirty="0">
            <a:latin typeface="Calibri" panose="020F0502020204030204" pitchFamily="34" charset="0"/>
          </a:endParaRPr>
        </a:p>
      </dgm:t>
    </dgm:pt>
    <dgm:pt modelId="{DB2DF735-B23E-4CF2-AFA9-9C138099D004}" type="parTrans" cxnId="{F1968E34-3976-49B5-A50A-3FC41FEDFFC9}">
      <dgm:prSet/>
      <dgm:spPr/>
      <dgm:t>
        <a:bodyPr/>
        <a:lstStyle/>
        <a:p>
          <a:endParaRPr lang="es-MX" sz="1300"/>
        </a:p>
      </dgm:t>
    </dgm:pt>
    <dgm:pt modelId="{BEF25CEF-679B-4E0D-A733-C9B1FDFF2644}" type="sibTrans" cxnId="{F1968E34-3976-49B5-A50A-3FC41FEDFFC9}">
      <dgm:prSet/>
      <dgm:spPr/>
      <dgm:t>
        <a:bodyPr/>
        <a:lstStyle/>
        <a:p>
          <a:endParaRPr lang="es-MX" sz="1300"/>
        </a:p>
      </dgm:t>
    </dgm:pt>
    <dgm:pt modelId="{F43355F5-13A9-4D96-94BE-FBBC19356A41}">
      <dgm:prSet custT="1"/>
      <dgm:spPr/>
      <dgm:t>
        <a:bodyPr/>
        <a:lstStyle/>
        <a:p>
          <a:pPr algn="just"/>
          <a:r>
            <a:rPr lang="es-MX" sz="1400" b="1" dirty="0" smtClean="0">
              <a:latin typeface="Calibri" panose="020F0502020204030204" pitchFamily="34" charset="0"/>
            </a:rPr>
            <a:t>Clausula antidiscriminatoria</a:t>
          </a:r>
          <a:endParaRPr lang="es-MX" sz="1400" b="1" dirty="0">
            <a:latin typeface="Calibri" panose="020F0502020204030204" pitchFamily="34" charset="0"/>
          </a:endParaRPr>
        </a:p>
      </dgm:t>
    </dgm:pt>
    <dgm:pt modelId="{C9D172CA-57B9-477C-B73F-3F5888234F5E}" type="parTrans" cxnId="{49E7E51E-A181-433D-B719-6E372A060B6B}">
      <dgm:prSet/>
      <dgm:spPr/>
      <dgm:t>
        <a:bodyPr/>
        <a:lstStyle/>
        <a:p>
          <a:endParaRPr lang="es-MX" sz="1300"/>
        </a:p>
      </dgm:t>
    </dgm:pt>
    <dgm:pt modelId="{A571567C-BB58-4ABF-B7E2-31B633013F60}" type="sibTrans" cxnId="{49E7E51E-A181-433D-B719-6E372A060B6B}">
      <dgm:prSet/>
      <dgm:spPr/>
      <dgm:t>
        <a:bodyPr/>
        <a:lstStyle/>
        <a:p>
          <a:endParaRPr lang="es-MX" sz="1300"/>
        </a:p>
      </dgm:t>
    </dgm:pt>
    <dgm:pt modelId="{0D8C4519-EF9A-4D5E-A6E4-AFA0303A132A}">
      <dgm:prSet custT="1"/>
      <dgm:spPr/>
      <dgm:t>
        <a:bodyPr/>
        <a:lstStyle/>
        <a:p>
          <a:pPr algn="l"/>
          <a:r>
            <a:rPr lang="es-MX" sz="1300" dirty="0" smtClean="0">
              <a:latin typeface="Calibri" panose="020F0502020204030204" pitchFamily="34" charset="0"/>
            </a:rPr>
            <a:t>Queda prohibida toda discriminación motivada por origen étnico o nacional, el género, la edad, las discapacidades, la condición social, las condiciones de salud, la religión, las opiniones, las preferencias sexuales, el estado civil o cualquier otra que atente contra la dignidad humana y tenga por objeto anular o menoscabar los derechos y libertades de las personas.</a:t>
          </a:r>
          <a:endParaRPr lang="es-MX" sz="1300" dirty="0">
            <a:latin typeface="Calibri" panose="020F0502020204030204" pitchFamily="34" charset="0"/>
          </a:endParaRPr>
        </a:p>
      </dgm:t>
    </dgm:pt>
    <dgm:pt modelId="{42D91261-81A5-4485-AFF4-87E322F1C1DD}" type="parTrans" cxnId="{1C6CC3B0-D624-40FB-8640-63F4544D383D}">
      <dgm:prSet/>
      <dgm:spPr/>
      <dgm:t>
        <a:bodyPr/>
        <a:lstStyle/>
        <a:p>
          <a:endParaRPr lang="es-MX" sz="1300"/>
        </a:p>
      </dgm:t>
    </dgm:pt>
    <dgm:pt modelId="{C2FB393D-7566-4BA8-9240-1D94F717D5D2}" type="sibTrans" cxnId="{1C6CC3B0-D624-40FB-8640-63F4544D383D}">
      <dgm:prSet/>
      <dgm:spPr/>
      <dgm:t>
        <a:bodyPr/>
        <a:lstStyle/>
        <a:p>
          <a:endParaRPr lang="es-MX" sz="1300"/>
        </a:p>
      </dgm:t>
    </dgm:pt>
    <dgm:pt modelId="{0A1E86FE-AC52-4A7C-92DA-6F6DEC4DEA62}" type="pres">
      <dgm:prSet presAssocID="{D2276158-A33C-4208-86E3-A14B3C44DB5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4D550AD-3526-4549-A3D2-850847F32AD6}" type="pres">
      <dgm:prSet presAssocID="{D2276158-A33C-4208-86E3-A14B3C44DB57}" presName="dummyMaxCanvas" presStyleCnt="0">
        <dgm:presLayoutVars/>
      </dgm:prSet>
      <dgm:spPr/>
      <dgm:t>
        <a:bodyPr/>
        <a:lstStyle/>
        <a:p>
          <a:endParaRPr lang="es-MX"/>
        </a:p>
      </dgm:t>
    </dgm:pt>
    <dgm:pt modelId="{4EACD2CB-8381-4164-9587-035D45377860}" type="pres">
      <dgm:prSet presAssocID="{D2276158-A33C-4208-86E3-A14B3C44DB57}" presName="FiveNodes_1" presStyleLbl="node1" presStyleIdx="0" presStyleCnt="5" custScaleY="8987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83CD62-B733-4055-A374-E11B3835E9D9}" type="pres">
      <dgm:prSet presAssocID="{D2276158-A33C-4208-86E3-A14B3C44DB57}" presName="FiveNodes_2" presStyleLbl="node1" presStyleIdx="1" presStyleCnt="5" custLinFactNeighborY="-488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8B35825-8421-4200-9E01-1012BE4E54FC}" type="pres">
      <dgm:prSet presAssocID="{D2276158-A33C-4208-86E3-A14B3C44DB57}" presName="FiveNodes_3" presStyleLbl="node1" presStyleIdx="2" presStyleCnt="5" custScaleY="68777" custLinFactNeighborY="-1483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F1B485-BC38-4F6A-9FC1-38F895D86490}" type="pres">
      <dgm:prSet presAssocID="{D2276158-A33C-4208-86E3-A14B3C44DB57}" presName="FiveNodes_4" presStyleLbl="node1" presStyleIdx="3" presStyleCnt="5" custScaleY="68777" custLinFactNeighborX="-673" custLinFactNeighborY="-3730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0F3C6E2-866D-4BE3-AEAE-B92CF3A80E2B}" type="pres">
      <dgm:prSet presAssocID="{D2276158-A33C-4208-86E3-A14B3C44DB57}" presName="FiveNodes_5" presStyleLbl="node1" presStyleIdx="4" presStyleCnt="5" custScaleX="99853" custScaleY="110970" custLinFactNeighborY="-379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FB3DEC-73D1-4DAF-8C8E-A7AF638EE145}" type="pres">
      <dgm:prSet presAssocID="{D2276158-A33C-4208-86E3-A14B3C44DB5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87A39E-8602-4C7B-8907-57BAA28C36A9}" type="pres">
      <dgm:prSet presAssocID="{D2276158-A33C-4208-86E3-A14B3C44DB57}" presName="FiveConn_2-3" presStyleLbl="fgAccFollowNode1" presStyleIdx="1" presStyleCnt="4" custLinFactNeighborX="-7120" custLinFactNeighborY="-1561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A7AE97-DF3D-40AC-A21D-DDF780B2AF60}" type="pres">
      <dgm:prSet presAssocID="{D2276158-A33C-4208-86E3-A14B3C44DB57}" presName="FiveConn_3-4" presStyleLbl="fgAccFollowNode1" presStyleIdx="2" presStyleCnt="4" custLinFactNeighborX="-15613" custLinFactNeighborY="-3680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CCF760-E1A6-4B1F-AB72-B9BE8AA32590}" type="pres">
      <dgm:prSet presAssocID="{D2276158-A33C-4208-86E3-A14B3C44DB57}" presName="FiveConn_4-5" presStyleLbl="fgAccFollowNode1" presStyleIdx="3" presStyleCnt="4" custLinFactNeighborX="5723" custLinFactNeighborY="-6225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68D4AB2-34F5-4008-BE31-1E038B57C849}" type="pres">
      <dgm:prSet presAssocID="{D2276158-A33C-4208-86E3-A14B3C44DB5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3B6874-FC04-465A-9A9C-C48CDF7F061F}" type="pres">
      <dgm:prSet presAssocID="{D2276158-A33C-4208-86E3-A14B3C44DB5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4F4716-C9F1-4FB4-9DA1-D37B9D7AC405}" type="pres">
      <dgm:prSet presAssocID="{D2276158-A33C-4208-86E3-A14B3C44DB5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C11818-DDB4-43C0-86F8-9A30AD3543BA}" type="pres">
      <dgm:prSet presAssocID="{D2276158-A33C-4208-86E3-A14B3C44DB5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1DD7A6-3B52-4E0D-A45E-94A9317A3117}" type="pres">
      <dgm:prSet presAssocID="{D2276158-A33C-4208-86E3-A14B3C44DB5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A4CBBFD-FCBC-4456-8999-65C277E352DF}" type="presOf" srcId="{F6242DF5-F7E0-4554-9516-EDA283AF138F}" destId="{BBC11818-DDB4-43C0-86F8-9A30AD3543BA}" srcOrd="1" destOrd="1" presId="urn:microsoft.com/office/officeart/2005/8/layout/vProcess5"/>
    <dgm:cxn modelId="{242489EA-073A-499B-9432-FF509012D0D1}" type="presOf" srcId="{C068DDE7-9673-474B-8879-62B4C3F634D1}" destId="{58B35825-8421-4200-9E01-1012BE4E54FC}" srcOrd="0" destOrd="1" presId="urn:microsoft.com/office/officeart/2005/8/layout/vProcess5"/>
    <dgm:cxn modelId="{19199E16-77A0-42A6-852D-C3A1DA6ACA53}" type="presOf" srcId="{198594B1-2ABA-43CF-8505-C96240381CA3}" destId="{913B6874-FC04-465A-9A9C-C48CDF7F061F}" srcOrd="1" destOrd="0" presId="urn:microsoft.com/office/officeart/2005/8/layout/vProcess5"/>
    <dgm:cxn modelId="{49E7E51E-A181-433D-B719-6E372A060B6B}" srcId="{D2276158-A33C-4208-86E3-A14B3C44DB57}" destId="{F43355F5-13A9-4D96-94BE-FBBC19356A41}" srcOrd="4" destOrd="0" parTransId="{C9D172CA-57B9-477C-B73F-3F5888234F5E}" sibTransId="{A571567C-BB58-4ABF-B7E2-31B633013F60}"/>
    <dgm:cxn modelId="{5238319B-7153-488D-8133-DA7692D17A13}" type="presOf" srcId="{D369856D-6A9B-4459-837B-52B74E8839AC}" destId="{4EACD2CB-8381-4164-9587-035D45377860}" srcOrd="0" destOrd="1" presId="urn:microsoft.com/office/officeart/2005/8/layout/vProcess5"/>
    <dgm:cxn modelId="{2FFF31C1-849B-47CF-8A9C-7841CD9C993D}" type="presOf" srcId="{BF3C26A2-F111-4FCA-8A57-4B07B719E71C}" destId="{2EF1B485-BC38-4F6A-9FC1-38F895D86490}" srcOrd="0" destOrd="0" presId="urn:microsoft.com/office/officeart/2005/8/layout/vProcess5"/>
    <dgm:cxn modelId="{3ACA677E-2687-401D-900C-41827900A72D}" type="presOf" srcId="{D369856D-6A9B-4459-837B-52B74E8839AC}" destId="{C68D4AB2-34F5-4008-BE31-1E038B57C849}" srcOrd="1" destOrd="1" presId="urn:microsoft.com/office/officeart/2005/8/layout/vProcess5"/>
    <dgm:cxn modelId="{A3524FBA-31D5-4064-A0B9-F28A7B3581FC}" type="presOf" srcId="{D2276158-A33C-4208-86E3-A14B3C44DB57}" destId="{0A1E86FE-AC52-4A7C-92DA-6F6DEC4DEA62}" srcOrd="0" destOrd="0" presId="urn:microsoft.com/office/officeart/2005/8/layout/vProcess5"/>
    <dgm:cxn modelId="{17255717-DE31-4153-9224-A81246E4E0CD}" type="presOf" srcId="{BA8C57A9-0A61-45AB-88F8-32DBA9F4CF12}" destId="{4283CD62-B733-4055-A374-E11B3835E9D9}" srcOrd="0" destOrd="1" presId="urn:microsoft.com/office/officeart/2005/8/layout/vProcess5"/>
    <dgm:cxn modelId="{599ACD9D-9AC0-4A1A-9131-2D259101ED25}" type="presOf" srcId="{198594B1-2ABA-43CF-8505-C96240381CA3}" destId="{4283CD62-B733-4055-A374-E11B3835E9D9}" srcOrd="0" destOrd="0" presId="urn:microsoft.com/office/officeart/2005/8/layout/vProcess5"/>
    <dgm:cxn modelId="{C6FF94CB-B5F1-4AC8-AFAF-F46770906E37}" type="presOf" srcId="{FEEED58A-DC4F-4A47-A4C7-9FE468C44CB8}" destId="{CC87A39E-8602-4C7B-8907-57BAA28C36A9}" srcOrd="0" destOrd="0" presId="urn:microsoft.com/office/officeart/2005/8/layout/vProcess5"/>
    <dgm:cxn modelId="{75162EC5-959E-4BEB-8FCD-FEC2E19C6E11}" type="presOf" srcId="{0D8C4519-EF9A-4D5E-A6E4-AFA0303A132A}" destId="{561DD7A6-3B52-4E0D-A45E-94A9317A3117}" srcOrd="1" destOrd="1" presId="urn:microsoft.com/office/officeart/2005/8/layout/vProcess5"/>
    <dgm:cxn modelId="{5F0AC3CE-04A2-4F16-A247-42870987A2AE}" type="presOf" srcId="{8969E603-6A87-4BA1-BDA7-6AB0E8AD76FB}" destId="{9CA7AE97-DF3D-40AC-A21D-DDF780B2AF60}" srcOrd="0" destOrd="0" presId="urn:microsoft.com/office/officeart/2005/8/layout/vProcess5"/>
    <dgm:cxn modelId="{E210462C-354E-4A4F-8C00-59F4AEC40715}" type="presOf" srcId="{F43355F5-13A9-4D96-94BE-FBBC19356A41}" destId="{561DD7A6-3B52-4E0D-A45E-94A9317A3117}" srcOrd="1" destOrd="0" presId="urn:microsoft.com/office/officeart/2005/8/layout/vProcess5"/>
    <dgm:cxn modelId="{D611634C-30F1-4C47-9D97-F2F7C8EF65FA}" srcId="{D2276158-A33C-4208-86E3-A14B3C44DB57}" destId="{3EA25E25-3E6E-4201-9F84-FA8340B7BA46}" srcOrd="0" destOrd="0" parTransId="{7749388D-474F-491A-8CC9-A9315BDD18E6}" sibTransId="{F5E029D6-0582-441A-9023-F3B9C8A71192}"/>
    <dgm:cxn modelId="{F1968E34-3976-49B5-A50A-3FC41FEDFFC9}" srcId="{BF3C26A2-F111-4FCA-8A57-4B07B719E71C}" destId="{F6242DF5-F7E0-4554-9516-EDA283AF138F}" srcOrd="0" destOrd="0" parTransId="{DB2DF735-B23E-4CF2-AFA9-9C138099D004}" sibTransId="{BEF25CEF-679B-4E0D-A733-C9B1FDFF2644}"/>
    <dgm:cxn modelId="{A813EEB4-131C-4398-88A8-0CEA86F53597}" srcId="{D2276158-A33C-4208-86E3-A14B3C44DB57}" destId="{BF3C26A2-F111-4FCA-8A57-4B07B719E71C}" srcOrd="3" destOrd="0" parTransId="{D686D748-D246-4577-97C2-311E6FA25649}" sibTransId="{3AFF358C-55FB-400B-B5E6-CE9FD7C90368}"/>
    <dgm:cxn modelId="{FA28CA77-4FB0-42DF-9234-92CAE452ED1C}" srcId="{198594B1-2ABA-43CF-8505-C96240381CA3}" destId="{BA8C57A9-0A61-45AB-88F8-32DBA9F4CF12}" srcOrd="0" destOrd="0" parTransId="{6C31E896-1871-4753-92BB-6536652B6429}" sibTransId="{D7A03040-FB31-4BEB-85E6-A6D2C60A52D1}"/>
    <dgm:cxn modelId="{5F4B175F-FEDD-4524-B366-CD32D03B4B52}" srcId="{3485B31A-52D4-4FC2-A3A5-EDAC739D1EBE}" destId="{C068DDE7-9673-474B-8879-62B4C3F634D1}" srcOrd="0" destOrd="0" parTransId="{1875F5B5-E834-4F80-87E5-EE1BCB043FB5}" sibTransId="{63A2B8DA-99F6-441D-B1F1-E3A76BADD48D}"/>
    <dgm:cxn modelId="{CDC9BE3E-83A7-4AFD-9A3F-4B6BFAF737EE}" srcId="{D2276158-A33C-4208-86E3-A14B3C44DB57}" destId="{3485B31A-52D4-4FC2-A3A5-EDAC739D1EBE}" srcOrd="2" destOrd="0" parTransId="{5483E79B-936C-449F-9205-097CC2840910}" sibTransId="{8969E603-6A87-4BA1-BDA7-6AB0E8AD76FB}"/>
    <dgm:cxn modelId="{8F6A8EC2-4935-4722-87C9-884D0EDF4228}" type="presOf" srcId="{3485B31A-52D4-4FC2-A3A5-EDAC739D1EBE}" destId="{58B35825-8421-4200-9E01-1012BE4E54FC}" srcOrd="0" destOrd="0" presId="urn:microsoft.com/office/officeart/2005/8/layout/vProcess5"/>
    <dgm:cxn modelId="{A6E6D18F-F9E8-4655-B502-E87A87ED91B1}" type="presOf" srcId="{F6242DF5-F7E0-4554-9516-EDA283AF138F}" destId="{2EF1B485-BC38-4F6A-9FC1-38F895D86490}" srcOrd="0" destOrd="1" presId="urn:microsoft.com/office/officeart/2005/8/layout/vProcess5"/>
    <dgm:cxn modelId="{1C6CC3B0-D624-40FB-8640-63F4544D383D}" srcId="{F43355F5-13A9-4D96-94BE-FBBC19356A41}" destId="{0D8C4519-EF9A-4D5E-A6E4-AFA0303A132A}" srcOrd="0" destOrd="0" parTransId="{42D91261-81A5-4485-AFF4-87E322F1C1DD}" sibTransId="{C2FB393D-7566-4BA8-9240-1D94F717D5D2}"/>
    <dgm:cxn modelId="{4C5F31B2-EBCB-4892-9DFC-5A4AD11F740A}" type="presOf" srcId="{F43355F5-13A9-4D96-94BE-FBBC19356A41}" destId="{D0F3C6E2-866D-4BE3-AEAE-B92CF3A80E2B}" srcOrd="0" destOrd="0" presId="urn:microsoft.com/office/officeart/2005/8/layout/vProcess5"/>
    <dgm:cxn modelId="{C2C21128-08E0-46FE-94EC-61720ED55E22}" type="presOf" srcId="{BA8C57A9-0A61-45AB-88F8-32DBA9F4CF12}" destId="{913B6874-FC04-465A-9A9C-C48CDF7F061F}" srcOrd="1" destOrd="1" presId="urn:microsoft.com/office/officeart/2005/8/layout/vProcess5"/>
    <dgm:cxn modelId="{4E282997-B5A0-491B-B32B-1CA157A2289E}" type="presOf" srcId="{F5E029D6-0582-441A-9023-F3B9C8A71192}" destId="{2EFB3DEC-73D1-4DAF-8C8E-A7AF638EE145}" srcOrd="0" destOrd="0" presId="urn:microsoft.com/office/officeart/2005/8/layout/vProcess5"/>
    <dgm:cxn modelId="{E03480EF-6365-4201-A534-4A0D7BA9617A}" type="presOf" srcId="{C068DDE7-9673-474B-8879-62B4C3F634D1}" destId="{6F4F4716-C9F1-4FB4-9DA1-D37B9D7AC405}" srcOrd="1" destOrd="1" presId="urn:microsoft.com/office/officeart/2005/8/layout/vProcess5"/>
    <dgm:cxn modelId="{B48DE29C-EAEA-486D-9DE1-50274DAF8BB0}" type="presOf" srcId="{0D8C4519-EF9A-4D5E-A6E4-AFA0303A132A}" destId="{D0F3C6E2-866D-4BE3-AEAE-B92CF3A80E2B}" srcOrd="0" destOrd="1" presId="urn:microsoft.com/office/officeart/2005/8/layout/vProcess5"/>
    <dgm:cxn modelId="{3B9704FF-2626-424C-AF36-E3C19BA276FC}" type="presOf" srcId="{BF3C26A2-F111-4FCA-8A57-4B07B719E71C}" destId="{BBC11818-DDB4-43C0-86F8-9A30AD3543BA}" srcOrd="1" destOrd="0" presId="urn:microsoft.com/office/officeart/2005/8/layout/vProcess5"/>
    <dgm:cxn modelId="{936DFF25-7353-4BEB-8116-7EB5F8BF1AD1}" srcId="{3EA25E25-3E6E-4201-9F84-FA8340B7BA46}" destId="{D369856D-6A9B-4459-837B-52B74E8839AC}" srcOrd="0" destOrd="0" parTransId="{F1BF3FF2-78BB-4C49-A9BC-18CC71034DB2}" sibTransId="{D398F92C-8A23-48C2-984D-40532B4EA909}"/>
    <dgm:cxn modelId="{3A307C9E-DE53-447F-8144-9B41F52C03A0}" type="presOf" srcId="{3AFF358C-55FB-400B-B5E6-CE9FD7C90368}" destId="{54CCF760-E1A6-4B1F-AB72-B9BE8AA32590}" srcOrd="0" destOrd="0" presId="urn:microsoft.com/office/officeart/2005/8/layout/vProcess5"/>
    <dgm:cxn modelId="{CB98E336-0730-4F06-AF4B-A661A8B3E20D}" srcId="{D2276158-A33C-4208-86E3-A14B3C44DB57}" destId="{198594B1-2ABA-43CF-8505-C96240381CA3}" srcOrd="1" destOrd="0" parTransId="{9097C6A4-23A3-4E3E-802F-0630C01993D4}" sibTransId="{FEEED58A-DC4F-4A47-A4C7-9FE468C44CB8}"/>
    <dgm:cxn modelId="{8BEA24CE-460D-427F-BA7D-F4E7C10D82E4}" type="presOf" srcId="{3EA25E25-3E6E-4201-9F84-FA8340B7BA46}" destId="{C68D4AB2-34F5-4008-BE31-1E038B57C849}" srcOrd="1" destOrd="0" presId="urn:microsoft.com/office/officeart/2005/8/layout/vProcess5"/>
    <dgm:cxn modelId="{20D76682-22E3-4E24-88C8-98223447A755}" type="presOf" srcId="{3485B31A-52D4-4FC2-A3A5-EDAC739D1EBE}" destId="{6F4F4716-C9F1-4FB4-9DA1-D37B9D7AC405}" srcOrd="1" destOrd="0" presId="urn:microsoft.com/office/officeart/2005/8/layout/vProcess5"/>
    <dgm:cxn modelId="{7FCEA9C6-36CA-42FB-95F8-7BEE2B562980}" type="presOf" srcId="{3EA25E25-3E6E-4201-9F84-FA8340B7BA46}" destId="{4EACD2CB-8381-4164-9587-035D45377860}" srcOrd="0" destOrd="0" presId="urn:microsoft.com/office/officeart/2005/8/layout/vProcess5"/>
    <dgm:cxn modelId="{1026BA68-0460-4495-B236-0AADC17D2AB1}" type="presParOf" srcId="{0A1E86FE-AC52-4A7C-92DA-6F6DEC4DEA62}" destId="{54D550AD-3526-4549-A3D2-850847F32AD6}" srcOrd="0" destOrd="0" presId="urn:microsoft.com/office/officeart/2005/8/layout/vProcess5"/>
    <dgm:cxn modelId="{0B8AA719-07E7-4D4F-9EB5-B03CB5E4666C}" type="presParOf" srcId="{0A1E86FE-AC52-4A7C-92DA-6F6DEC4DEA62}" destId="{4EACD2CB-8381-4164-9587-035D45377860}" srcOrd="1" destOrd="0" presId="urn:microsoft.com/office/officeart/2005/8/layout/vProcess5"/>
    <dgm:cxn modelId="{CF5EE52F-1A4C-4C50-8647-F68414B271C4}" type="presParOf" srcId="{0A1E86FE-AC52-4A7C-92DA-6F6DEC4DEA62}" destId="{4283CD62-B733-4055-A374-E11B3835E9D9}" srcOrd="2" destOrd="0" presId="urn:microsoft.com/office/officeart/2005/8/layout/vProcess5"/>
    <dgm:cxn modelId="{82308A30-5B56-4FE0-8E29-AE304EA6352C}" type="presParOf" srcId="{0A1E86FE-AC52-4A7C-92DA-6F6DEC4DEA62}" destId="{58B35825-8421-4200-9E01-1012BE4E54FC}" srcOrd="3" destOrd="0" presId="urn:microsoft.com/office/officeart/2005/8/layout/vProcess5"/>
    <dgm:cxn modelId="{4BE59E01-90C7-43DB-923B-3E89D98DCA25}" type="presParOf" srcId="{0A1E86FE-AC52-4A7C-92DA-6F6DEC4DEA62}" destId="{2EF1B485-BC38-4F6A-9FC1-38F895D86490}" srcOrd="4" destOrd="0" presId="urn:microsoft.com/office/officeart/2005/8/layout/vProcess5"/>
    <dgm:cxn modelId="{7E6D3989-B884-421A-BF0F-7D12E58DA515}" type="presParOf" srcId="{0A1E86FE-AC52-4A7C-92DA-6F6DEC4DEA62}" destId="{D0F3C6E2-866D-4BE3-AEAE-B92CF3A80E2B}" srcOrd="5" destOrd="0" presId="urn:microsoft.com/office/officeart/2005/8/layout/vProcess5"/>
    <dgm:cxn modelId="{B56D0434-6131-479A-85F9-97430AB06DD2}" type="presParOf" srcId="{0A1E86FE-AC52-4A7C-92DA-6F6DEC4DEA62}" destId="{2EFB3DEC-73D1-4DAF-8C8E-A7AF638EE145}" srcOrd="6" destOrd="0" presId="urn:microsoft.com/office/officeart/2005/8/layout/vProcess5"/>
    <dgm:cxn modelId="{59B28C62-6668-4D4C-B6B8-1F50CB8F8521}" type="presParOf" srcId="{0A1E86FE-AC52-4A7C-92DA-6F6DEC4DEA62}" destId="{CC87A39E-8602-4C7B-8907-57BAA28C36A9}" srcOrd="7" destOrd="0" presId="urn:microsoft.com/office/officeart/2005/8/layout/vProcess5"/>
    <dgm:cxn modelId="{8DDF68FD-9D07-4BE6-AED2-BA4F3629C150}" type="presParOf" srcId="{0A1E86FE-AC52-4A7C-92DA-6F6DEC4DEA62}" destId="{9CA7AE97-DF3D-40AC-A21D-DDF780B2AF60}" srcOrd="8" destOrd="0" presId="urn:microsoft.com/office/officeart/2005/8/layout/vProcess5"/>
    <dgm:cxn modelId="{61337016-03EC-4950-BEB8-BB92E09D958F}" type="presParOf" srcId="{0A1E86FE-AC52-4A7C-92DA-6F6DEC4DEA62}" destId="{54CCF760-E1A6-4B1F-AB72-B9BE8AA32590}" srcOrd="9" destOrd="0" presId="urn:microsoft.com/office/officeart/2005/8/layout/vProcess5"/>
    <dgm:cxn modelId="{F0792968-C372-4AB8-887A-5C547A18AB45}" type="presParOf" srcId="{0A1E86FE-AC52-4A7C-92DA-6F6DEC4DEA62}" destId="{C68D4AB2-34F5-4008-BE31-1E038B57C849}" srcOrd="10" destOrd="0" presId="urn:microsoft.com/office/officeart/2005/8/layout/vProcess5"/>
    <dgm:cxn modelId="{AA426163-5D14-4859-A8B3-BBD7DED03026}" type="presParOf" srcId="{0A1E86FE-AC52-4A7C-92DA-6F6DEC4DEA62}" destId="{913B6874-FC04-465A-9A9C-C48CDF7F061F}" srcOrd="11" destOrd="0" presId="urn:microsoft.com/office/officeart/2005/8/layout/vProcess5"/>
    <dgm:cxn modelId="{A28B4867-8F05-4EEE-B8C1-FACBE9847EBB}" type="presParOf" srcId="{0A1E86FE-AC52-4A7C-92DA-6F6DEC4DEA62}" destId="{6F4F4716-C9F1-4FB4-9DA1-D37B9D7AC405}" srcOrd="12" destOrd="0" presId="urn:microsoft.com/office/officeart/2005/8/layout/vProcess5"/>
    <dgm:cxn modelId="{424AB019-4E17-407F-B4AF-6CA897C4A727}" type="presParOf" srcId="{0A1E86FE-AC52-4A7C-92DA-6F6DEC4DEA62}" destId="{BBC11818-DDB4-43C0-86F8-9A30AD3543BA}" srcOrd="13" destOrd="0" presId="urn:microsoft.com/office/officeart/2005/8/layout/vProcess5"/>
    <dgm:cxn modelId="{2907E917-D96F-4795-8CC1-D9AE12F108F5}" type="presParOf" srcId="{0A1E86FE-AC52-4A7C-92DA-6F6DEC4DEA62}" destId="{561DD7A6-3B52-4E0D-A45E-94A9317A311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DF10E9-EFB7-49BF-A2F0-1637C08B472F}" type="doc">
      <dgm:prSet loTypeId="urn:microsoft.com/office/officeart/2005/8/layout/cycle6" loCatId="relationship" qsTypeId="urn:microsoft.com/office/officeart/2005/8/quickstyle/simple1#3" qsCatId="simple" csTypeId="urn:microsoft.com/office/officeart/2005/8/colors/colorful1#1" csCatId="colorful" phldr="1"/>
      <dgm:spPr/>
    </dgm:pt>
    <dgm:pt modelId="{CAA74563-6610-491C-AB1E-819141DB72F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DERECHO A LA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NO DISCRIMINACIÓN</a:t>
          </a:r>
          <a:endParaRPr kumimoji="0" lang="es-E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EC6178F-EF80-4350-B2CB-805D23453B11}" type="parTrans" cxnId="{0CB62509-23CF-4A63-BDB0-5121AB27FBD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51B148-7F0B-4608-9841-745BFE2E2CA6}" type="sibTrans" cxnId="{0CB62509-23CF-4A63-BDB0-5121AB27FBD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E14610-F13B-4A68-836B-E6E0FB78314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MX" b="0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DERECHO A LA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SEGURIDAD SOCIAL</a:t>
          </a:r>
          <a:endParaRPr kumimoji="0" lang="es-ES" b="0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4157067C-EAB1-4648-8C49-7693B35FC54D}" type="parTrans" cxnId="{88724CFE-3630-465E-9427-4B2FC44317A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30682D4-4CD6-425B-9967-A75A8402A33B}" type="sibTrans" cxnId="{88724CFE-3630-465E-9427-4B2FC44317A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F504C84-1ADA-407B-A75F-19A33CD7CBE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DERECHO A LA SALUD</a:t>
          </a:r>
          <a:endParaRPr kumimoji="0" lang="es-ES" b="0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5B1F257-FC5B-412B-8A71-8616D9C95BEE}" type="parTrans" cxnId="{3FD5E722-BA87-4873-AD8C-37054920303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8E122C-2F1D-44A5-9BBD-FF87C95E1E94}" type="sibTrans" cxnId="{3FD5E722-BA87-4873-AD8C-37054920303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173353-9D6F-4279-9EC0-7F20D63E695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DERECHO A LA EDUCACIÓN</a:t>
          </a:r>
          <a:endParaRPr kumimoji="0" lang="es-ES" b="0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21ACDEB-7C17-4B3D-A743-8F1E776A52E1}" type="parTrans" cxnId="{7F0E516A-0BEF-47D0-84DD-E6F58B97661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10BD463-203D-4A44-99FC-6D6A2C0AA96A}" type="sibTrans" cxnId="{7F0E516A-0BEF-47D0-84DD-E6F58B97661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DFDF5B-0F12-472C-AF90-4DDA8616763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DERECHO AL TRABAJO</a:t>
          </a:r>
          <a:endParaRPr kumimoji="0" lang="es-ES" b="0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47011F43-314B-4DD1-96AB-04ACF910D80A}" type="parTrans" cxnId="{CD70C772-A9A9-4CF2-A7E0-74AA6A335E9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945A742-1ADE-4466-B225-12F7C578377C}" type="sibTrans" cxnId="{CD70C772-A9A9-4CF2-A7E0-74AA6A335E9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6EDE56B-533B-4F38-98BF-98C3E60A11D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DERECHO A LA VIDA</a:t>
          </a:r>
          <a:endParaRPr kumimoji="0" lang="es-ES" b="0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F08FC91-03F1-46FF-8D8A-65687FA0EC0B}" type="parTrans" cxnId="{F81849BF-1B20-497C-9233-3E24AE468A7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211577-E7A4-4033-BCE0-AE134072407C}" type="sibTrans" cxnId="{F81849BF-1B20-497C-9233-3E24AE468A7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29AA61C-D655-4898-95A2-E2CACA1E794B}" type="pres">
      <dgm:prSet presAssocID="{71DF10E9-EFB7-49BF-A2F0-1637C08B472F}" presName="cycle" presStyleCnt="0">
        <dgm:presLayoutVars>
          <dgm:dir/>
          <dgm:resizeHandles val="exact"/>
        </dgm:presLayoutVars>
      </dgm:prSet>
      <dgm:spPr/>
    </dgm:pt>
    <dgm:pt modelId="{131A1A5B-F53F-49D1-9550-A929F6079A2A}" type="pres">
      <dgm:prSet presAssocID="{CAA74563-6610-491C-AB1E-819141DB72F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B84B3C3-05D0-44E2-9024-28A6C5CBE2C3}" type="pres">
      <dgm:prSet presAssocID="{CAA74563-6610-491C-AB1E-819141DB72F7}" presName="spNode" presStyleCnt="0"/>
      <dgm:spPr/>
    </dgm:pt>
    <dgm:pt modelId="{F3E30B95-9F65-4822-A663-CFC57CE01F31}" type="pres">
      <dgm:prSet presAssocID="{2551B148-7F0B-4608-9841-745BFE2E2CA6}" presName="sibTrans" presStyleLbl="sibTrans1D1" presStyleIdx="0" presStyleCnt="6"/>
      <dgm:spPr/>
      <dgm:t>
        <a:bodyPr/>
        <a:lstStyle/>
        <a:p>
          <a:endParaRPr lang="es-MX"/>
        </a:p>
      </dgm:t>
    </dgm:pt>
    <dgm:pt modelId="{B6EF0781-C91A-490B-BE90-03B4A4A2DF9E}" type="pres">
      <dgm:prSet presAssocID="{09E14610-F13B-4A68-836B-E6E0FB78314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A6710A-1991-4477-9A88-85F78395E49A}" type="pres">
      <dgm:prSet presAssocID="{09E14610-F13B-4A68-836B-E6E0FB783147}" presName="spNode" presStyleCnt="0"/>
      <dgm:spPr/>
    </dgm:pt>
    <dgm:pt modelId="{DD54434C-DB28-4C33-8E4F-A35C1978DCA4}" type="pres">
      <dgm:prSet presAssocID="{F30682D4-4CD6-425B-9967-A75A8402A33B}" presName="sibTrans" presStyleLbl="sibTrans1D1" presStyleIdx="1" presStyleCnt="6"/>
      <dgm:spPr/>
      <dgm:t>
        <a:bodyPr/>
        <a:lstStyle/>
        <a:p>
          <a:endParaRPr lang="es-MX"/>
        </a:p>
      </dgm:t>
    </dgm:pt>
    <dgm:pt modelId="{88F36A20-0FDA-4AC0-B2F1-00E2E26DA424}" type="pres">
      <dgm:prSet presAssocID="{9F504C84-1ADA-407B-A75F-19A33CD7CBE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3CFD68-89FD-4729-90D2-431D365CF955}" type="pres">
      <dgm:prSet presAssocID="{9F504C84-1ADA-407B-A75F-19A33CD7CBE1}" presName="spNode" presStyleCnt="0"/>
      <dgm:spPr/>
    </dgm:pt>
    <dgm:pt modelId="{C6565A75-6A21-4237-8A1A-FD1B1F83EB0E}" type="pres">
      <dgm:prSet presAssocID="{748E122C-2F1D-44A5-9BBD-FF87C95E1E94}" presName="sibTrans" presStyleLbl="sibTrans1D1" presStyleIdx="2" presStyleCnt="6"/>
      <dgm:spPr/>
      <dgm:t>
        <a:bodyPr/>
        <a:lstStyle/>
        <a:p>
          <a:endParaRPr lang="es-MX"/>
        </a:p>
      </dgm:t>
    </dgm:pt>
    <dgm:pt modelId="{8924F10E-B662-4D88-B923-DCE64737EC07}" type="pres">
      <dgm:prSet presAssocID="{4B173353-9D6F-4279-9EC0-7F20D63E695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E24C6B-EA7F-4364-B7E6-52730DC78EEC}" type="pres">
      <dgm:prSet presAssocID="{4B173353-9D6F-4279-9EC0-7F20D63E695B}" presName="spNode" presStyleCnt="0"/>
      <dgm:spPr/>
    </dgm:pt>
    <dgm:pt modelId="{BBA2EE1A-D55C-4E80-84D2-237599B18B94}" type="pres">
      <dgm:prSet presAssocID="{110BD463-203D-4A44-99FC-6D6A2C0AA96A}" presName="sibTrans" presStyleLbl="sibTrans1D1" presStyleIdx="3" presStyleCnt="6"/>
      <dgm:spPr/>
      <dgm:t>
        <a:bodyPr/>
        <a:lstStyle/>
        <a:p>
          <a:endParaRPr lang="es-MX"/>
        </a:p>
      </dgm:t>
    </dgm:pt>
    <dgm:pt modelId="{1179A9BB-5341-4AA4-B61A-04B8F99DE9ED}" type="pres">
      <dgm:prSet presAssocID="{61DFDF5B-0F12-472C-AF90-4DDA8616763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ABC10F-CBE3-41E0-844D-87EC8B39AE23}" type="pres">
      <dgm:prSet presAssocID="{61DFDF5B-0F12-472C-AF90-4DDA86167635}" presName="spNode" presStyleCnt="0"/>
      <dgm:spPr/>
    </dgm:pt>
    <dgm:pt modelId="{4C99398B-846C-4258-824F-6DBA7DAC13D2}" type="pres">
      <dgm:prSet presAssocID="{3945A742-1ADE-4466-B225-12F7C578377C}" presName="sibTrans" presStyleLbl="sibTrans1D1" presStyleIdx="4" presStyleCnt="6"/>
      <dgm:spPr/>
      <dgm:t>
        <a:bodyPr/>
        <a:lstStyle/>
        <a:p>
          <a:endParaRPr lang="es-MX"/>
        </a:p>
      </dgm:t>
    </dgm:pt>
    <dgm:pt modelId="{CC36D032-926A-4BD6-BF77-4C42A0211377}" type="pres">
      <dgm:prSet presAssocID="{E6EDE56B-533B-4F38-98BF-98C3E60A11D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F9869A-E685-49AB-8CDC-4F31F53FB61E}" type="pres">
      <dgm:prSet presAssocID="{E6EDE56B-533B-4F38-98BF-98C3E60A11D0}" presName="spNode" presStyleCnt="0"/>
      <dgm:spPr/>
    </dgm:pt>
    <dgm:pt modelId="{FBAFD19D-AB03-487F-9EEC-397DCB333D83}" type="pres">
      <dgm:prSet presAssocID="{A9211577-E7A4-4033-BCE0-AE134072407C}" presName="sibTrans" presStyleLbl="sibTrans1D1" presStyleIdx="5" presStyleCnt="6"/>
      <dgm:spPr/>
      <dgm:t>
        <a:bodyPr/>
        <a:lstStyle/>
        <a:p>
          <a:endParaRPr lang="es-MX"/>
        </a:p>
      </dgm:t>
    </dgm:pt>
  </dgm:ptLst>
  <dgm:cxnLst>
    <dgm:cxn modelId="{E915D610-11CF-44E9-B0DA-CB0F288B3FB4}" type="presOf" srcId="{9F504C84-1ADA-407B-A75F-19A33CD7CBE1}" destId="{88F36A20-0FDA-4AC0-B2F1-00E2E26DA424}" srcOrd="0" destOrd="0" presId="urn:microsoft.com/office/officeart/2005/8/layout/cycle6"/>
    <dgm:cxn modelId="{3FD5E722-BA87-4873-AD8C-370549203036}" srcId="{71DF10E9-EFB7-49BF-A2F0-1637C08B472F}" destId="{9F504C84-1ADA-407B-A75F-19A33CD7CBE1}" srcOrd="2" destOrd="0" parTransId="{B5B1F257-FC5B-412B-8A71-8616D9C95BEE}" sibTransId="{748E122C-2F1D-44A5-9BBD-FF87C95E1E94}"/>
    <dgm:cxn modelId="{F81849BF-1B20-497C-9233-3E24AE468A72}" srcId="{71DF10E9-EFB7-49BF-A2F0-1637C08B472F}" destId="{E6EDE56B-533B-4F38-98BF-98C3E60A11D0}" srcOrd="5" destOrd="0" parTransId="{DF08FC91-03F1-46FF-8D8A-65687FA0EC0B}" sibTransId="{A9211577-E7A4-4033-BCE0-AE134072407C}"/>
    <dgm:cxn modelId="{0CB62509-23CF-4A63-BDB0-5121AB27FBD4}" srcId="{71DF10E9-EFB7-49BF-A2F0-1637C08B472F}" destId="{CAA74563-6610-491C-AB1E-819141DB72F7}" srcOrd="0" destOrd="0" parTransId="{DEC6178F-EF80-4350-B2CB-805D23453B11}" sibTransId="{2551B148-7F0B-4608-9841-745BFE2E2CA6}"/>
    <dgm:cxn modelId="{226B923C-51CE-4618-AD45-296C48C4C288}" type="presOf" srcId="{CAA74563-6610-491C-AB1E-819141DB72F7}" destId="{131A1A5B-F53F-49D1-9550-A929F6079A2A}" srcOrd="0" destOrd="0" presId="urn:microsoft.com/office/officeart/2005/8/layout/cycle6"/>
    <dgm:cxn modelId="{36F772F1-C62D-4230-9D7C-3102E8681C8E}" type="presOf" srcId="{4B173353-9D6F-4279-9EC0-7F20D63E695B}" destId="{8924F10E-B662-4D88-B923-DCE64737EC07}" srcOrd="0" destOrd="0" presId="urn:microsoft.com/office/officeart/2005/8/layout/cycle6"/>
    <dgm:cxn modelId="{48DA5E79-69C0-4878-A8A4-DBD7D3535391}" type="presOf" srcId="{61DFDF5B-0F12-472C-AF90-4DDA86167635}" destId="{1179A9BB-5341-4AA4-B61A-04B8F99DE9ED}" srcOrd="0" destOrd="0" presId="urn:microsoft.com/office/officeart/2005/8/layout/cycle6"/>
    <dgm:cxn modelId="{7F0E516A-0BEF-47D0-84DD-E6F58B976619}" srcId="{71DF10E9-EFB7-49BF-A2F0-1637C08B472F}" destId="{4B173353-9D6F-4279-9EC0-7F20D63E695B}" srcOrd="3" destOrd="0" parTransId="{121ACDEB-7C17-4B3D-A743-8F1E776A52E1}" sibTransId="{110BD463-203D-4A44-99FC-6D6A2C0AA96A}"/>
    <dgm:cxn modelId="{C6342607-9100-462F-9373-F6ADC588ED65}" type="presOf" srcId="{2551B148-7F0B-4608-9841-745BFE2E2CA6}" destId="{F3E30B95-9F65-4822-A663-CFC57CE01F31}" srcOrd="0" destOrd="0" presId="urn:microsoft.com/office/officeart/2005/8/layout/cycle6"/>
    <dgm:cxn modelId="{0D12486B-CE54-4CB6-A8C1-32B91B7123BD}" type="presOf" srcId="{110BD463-203D-4A44-99FC-6D6A2C0AA96A}" destId="{BBA2EE1A-D55C-4E80-84D2-237599B18B94}" srcOrd="0" destOrd="0" presId="urn:microsoft.com/office/officeart/2005/8/layout/cycle6"/>
    <dgm:cxn modelId="{FDBC4287-E661-4184-B0B8-212247FC311A}" type="presOf" srcId="{A9211577-E7A4-4033-BCE0-AE134072407C}" destId="{FBAFD19D-AB03-487F-9EEC-397DCB333D83}" srcOrd="0" destOrd="0" presId="urn:microsoft.com/office/officeart/2005/8/layout/cycle6"/>
    <dgm:cxn modelId="{698A61CD-5DC2-4A9C-BA9D-911CA08385B0}" type="presOf" srcId="{09E14610-F13B-4A68-836B-E6E0FB783147}" destId="{B6EF0781-C91A-490B-BE90-03B4A4A2DF9E}" srcOrd="0" destOrd="0" presId="urn:microsoft.com/office/officeart/2005/8/layout/cycle6"/>
    <dgm:cxn modelId="{2ADC8689-A7DC-48A4-8D8B-E13902B6AB09}" type="presOf" srcId="{F30682D4-4CD6-425B-9967-A75A8402A33B}" destId="{DD54434C-DB28-4C33-8E4F-A35C1978DCA4}" srcOrd="0" destOrd="0" presId="urn:microsoft.com/office/officeart/2005/8/layout/cycle6"/>
    <dgm:cxn modelId="{78461BF4-7A59-4200-B9E2-6894009FDE00}" type="presOf" srcId="{71DF10E9-EFB7-49BF-A2F0-1637C08B472F}" destId="{E29AA61C-D655-4898-95A2-E2CACA1E794B}" srcOrd="0" destOrd="0" presId="urn:microsoft.com/office/officeart/2005/8/layout/cycle6"/>
    <dgm:cxn modelId="{CD70C772-A9A9-4CF2-A7E0-74AA6A335E90}" srcId="{71DF10E9-EFB7-49BF-A2F0-1637C08B472F}" destId="{61DFDF5B-0F12-472C-AF90-4DDA86167635}" srcOrd="4" destOrd="0" parTransId="{47011F43-314B-4DD1-96AB-04ACF910D80A}" sibTransId="{3945A742-1ADE-4466-B225-12F7C578377C}"/>
    <dgm:cxn modelId="{88724CFE-3630-465E-9427-4B2FC44317AD}" srcId="{71DF10E9-EFB7-49BF-A2F0-1637C08B472F}" destId="{09E14610-F13B-4A68-836B-E6E0FB783147}" srcOrd="1" destOrd="0" parTransId="{4157067C-EAB1-4648-8C49-7693B35FC54D}" sibTransId="{F30682D4-4CD6-425B-9967-A75A8402A33B}"/>
    <dgm:cxn modelId="{9FEA3E68-2A22-4B10-8D3F-CE2A44D90889}" type="presOf" srcId="{E6EDE56B-533B-4F38-98BF-98C3E60A11D0}" destId="{CC36D032-926A-4BD6-BF77-4C42A0211377}" srcOrd="0" destOrd="0" presId="urn:microsoft.com/office/officeart/2005/8/layout/cycle6"/>
    <dgm:cxn modelId="{A1FFDBB4-A4E9-47A6-91DE-003657AFD9F7}" type="presOf" srcId="{3945A742-1ADE-4466-B225-12F7C578377C}" destId="{4C99398B-846C-4258-824F-6DBA7DAC13D2}" srcOrd="0" destOrd="0" presId="urn:microsoft.com/office/officeart/2005/8/layout/cycle6"/>
    <dgm:cxn modelId="{A3B4E382-2978-4723-B445-6CC204F6466D}" type="presOf" srcId="{748E122C-2F1D-44A5-9BBD-FF87C95E1E94}" destId="{C6565A75-6A21-4237-8A1A-FD1B1F83EB0E}" srcOrd="0" destOrd="0" presId="urn:microsoft.com/office/officeart/2005/8/layout/cycle6"/>
    <dgm:cxn modelId="{94F3A711-AC72-4F7C-9A33-989A5A1034B2}" type="presParOf" srcId="{E29AA61C-D655-4898-95A2-E2CACA1E794B}" destId="{131A1A5B-F53F-49D1-9550-A929F6079A2A}" srcOrd="0" destOrd="0" presId="urn:microsoft.com/office/officeart/2005/8/layout/cycle6"/>
    <dgm:cxn modelId="{DBA5EDD4-DC06-40C9-80A8-50E7D3B632C1}" type="presParOf" srcId="{E29AA61C-D655-4898-95A2-E2CACA1E794B}" destId="{7B84B3C3-05D0-44E2-9024-28A6C5CBE2C3}" srcOrd="1" destOrd="0" presId="urn:microsoft.com/office/officeart/2005/8/layout/cycle6"/>
    <dgm:cxn modelId="{5316BE1D-603B-439A-BB77-55CCF363BD17}" type="presParOf" srcId="{E29AA61C-D655-4898-95A2-E2CACA1E794B}" destId="{F3E30B95-9F65-4822-A663-CFC57CE01F31}" srcOrd="2" destOrd="0" presId="urn:microsoft.com/office/officeart/2005/8/layout/cycle6"/>
    <dgm:cxn modelId="{7B906B5B-CEEC-46BA-9BBA-617E157087E1}" type="presParOf" srcId="{E29AA61C-D655-4898-95A2-E2CACA1E794B}" destId="{B6EF0781-C91A-490B-BE90-03B4A4A2DF9E}" srcOrd="3" destOrd="0" presId="urn:microsoft.com/office/officeart/2005/8/layout/cycle6"/>
    <dgm:cxn modelId="{8661BCC0-DA4A-4FF8-9FE8-503C0F8E9E21}" type="presParOf" srcId="{E29AA61C-D655-4898-95A2-E2CACA1E794B}" destId="{98A6710A-1991-4477-9A88-85F78395E49A}" srcOrd="4" destOrd="0" presId="urn:microsoft.com/office/officeart/2005/8/layout/cycle6"/>
    <dgm:cxn modelId="{54A70C4D-A9A3-4A37-BC65-30AD4102B217}" type="presParOf" srcId="{E29AA61C-D655-4898-95A2-E2CACA1E794B}" destId="{DD54434C-DB28-4C33-8E4F-A35C1978DCA4}" srcOrd="5" destOrd="0" presId="urn:microsoft.com/office/officeart/2005/8/layout/cycle6"/>
    <dgm:cxn modelId="{EDB14913-B087-4013-BEB7-1F891499B7B4}" type="presParOf" srcId="{E29AA61C-D655-4898-95A2-E2CACA1E794B}" destId="{88F36A20-0FDA-4AC0-B2F1-00E2E26DA424}" srcOrd="6" destOrd="0" presId="urn:microsoft.com/office/officeart/2005/8/layout/cycle6"/>
    <dgm:cxn modelId="{57BB0B04-DB13-4F08-AC83-E97264F2D8CA}" type="presParOf" srcId="{E29AA61C-D655-4898-95A2-E2CACA1E794B}" destId="{DC3CFD68-89FD-4729-90D2-431D365CF955}" srcOrd="7" destOrd="0" presId="urn:microsoft.com/office/officeart/2005/8/layout/cycle6"/>
    <dgm:cxn modelId="{5BB085DC-3AE7-43A0-BC56-D8DD7FFB0D86}" type="presParOf" srcId="{E29AA61C-D655-4898-95A2-E2CACA1E794B}" destId="{C6565A75-6A21-4237-8A1A-FD1B1F83EB0E}" srcOrd="8" destOrd="0" presId="urn:microsoft.com/office/officeart/2005/8/layout/cycle6"/>
    <dgm:cxn modelId="{CF657D5E-DA4A-4EF8-A6DF-4A8CD5918F8D}" type="presParOf" srcId="{E29AA61C-D655-4898-95A2-E2CACA1E794B}" destId="{8924F10E-B662-4D88-B923-DCE64737EC07}" srcOrd="9" destOrd="0" presId="urn:microsoft.com/office/officeart/2005/8/layout/cycle6"/>
    <dgm:cxn modelId="{31BF4F78-217A-4F62-9AFC-E3DA90C33A87}" type="presParOf" srcId="{E29AA61C-D655-4898-95A2-E2CACA1E794B}" destId="{15E24C6B-EA7F-4364-B7E6-52730DC78EEC}" srcOrd="10" destOrd="0" presId="urn:microsoft.com/office/officeart/2005/8/layout/cycle6"/>
    <dgm:cxn modelId="{AAA72373-218D-40AD-8FD3-122F6FF0B294}" type="presParOf" srcId="{E29AA61C-D655-4898-95A2-E2CACA1E794B}" destId="{BBA2EE1A-D55C-4E80-84D2-237599B18B94}" srcOrd="11" destOrd="0" presId="urn:microsoft.com/office/officeart/2005/8/layout/cycle6"/>
    <dgm:cxn modelId="{C379B79B-1504-4A1F-9C7E-694957458C85}" type="presParOf" srcId="{E29AA61C-D655-4898-95A2-E2CACA1E794B}" destId="{1179A9BB-5341-4AA4-B61A-04B8F99DE9ED}" srcOrd="12" destOrd="0" presId="urn:microsoft.com/office/officeart/2005/8/layout/cycle6"/>
    <dgm:cxn modelId="{22904CD2-C1C7-40C4-9E0D-032568598984}" type="presParOf" srcId="{E29AA61C-D655-4898-95A2-E2CACA1E794B}" destId="{37ABC10F-CBE3-41E0-844D-87EC8B39AE23}" srcOrd="13" destOrd="0" presId="urn:microsoft.com/office/officeart/2005/8/layout/cycle6"/>
    <dgm:cxn modelId="{736D5783-70EF-4E48-8A4A-0358380AC420}" type="presParOf" srcId="{E29AA61C-D655-4898-95A2-E2CACA1E794B}" destId="{4C99398B-846C-4258-824F-6DBA7DAC13D2}" srcOrd="14" destOrd="0" presId="urn:microsoft.com/office/officeart/2005/8/layout/cycle6"/>
    <dgm:cxn modelId="{B0B04ED3-1D1E-4EB3-8049-264DE517C730}" type="presParOf" srcId="{E29AA61C-D655-4898-95A2-E2CACA1E794B}" destId="{CC36D032-926A-4BD6-BF77-4C42A0211377}" srcOrd="15" destOrd="0" presId="urn:microsoft.com/office/officeart/2005/8/layout/cycle6"/>
    <dgm:cxn modelId="{2F154E42-71D6-4E10-B82B-9FFAC2156DD8}" type="presParOf" srcId="{E29AA61C-D655-4898-95A2-E2CACA1E794B}" destId="{CFF9869A-E685-49AB-8CDC-4F31F53FB61E}" srcOrd="16" destOrd="0" presId="urn:microsoft.com/office/officeart/2005/8/layout/cycle6"/>
    <dgm:cxn modelId="{B2F5290A-E3CB-43BC-8000-E7D372D70E35}" type="presParOf" srcId="{E29AA61C-D655-4898-95A2-E2CACA1E794B}" destId="{FBAFD19D-AB03-487F-9EEC-397DCB333D83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19973F-8C4C-490E-B2F4-0BCE7ACDA753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1D3795CC-EA2F-45D6-8D69-A0B07E9281C0}">
      <dgm:prSet/>
      <dgm:spPr/>
      <dgm:t>
        <a:bodyPr/>
        <a:lstStyle/>
        <a:p>
          <a:endParaRPr lang="es-MX" dirty="0"/>
        </a:p>
      </dgm:t>
    </dgm:pt>
    <dgm:pt modelId="{9D6A2EA6-24EC-47F0-9201-D27332926FEB}" type="parTrans" cxnId="{489BE93D-EFAF-469D-ABFB-8B5EB5E39EE1}">
      <dgm:prSet/>
      <dgm:spPr/>
      <dgm:t>
        <a:bodyPr/>
        <a:lstStyle/>
        <a:p>
          <a:endParaRPr lang="es-MX"/>
        </a:p>
      </dgm:t>
    </dgm:pt>
    <dgm:pt modelId="{ED77AD53-0027-4D6B-A6CE-D6DFE219B72D}" type="sibTrans" cxnId="{489BE93D-EFAF-469D-ABFB-8B5EB5E39EE1}">
      <dgm:prSet/>
      <dgm:spPr/>
      <dgm:t>
        <a:bodyPr/>
        <a:lstStyle/>
        <a:p>
          <a:endParaRPr lang="es-MX"/>
        </a:p>
      </dgm:t>
    </dgm:pt>
    <dgm:pt modelId="{34FBE20A-252A-4FE2-A4F4-17E3A9DB60A5}">
      <dgm:prSet phldrT="[Texto]"/>
      <dgm:spPr>
        <a:noFill/>
        <a:ln>
          <a:noFill/>
        </a:ln>
      </dgm:spPr>
      <dgm:t>
        <a:bodyPr/>
        <a:lstStyle/>
        <a:p>
          <a:endParaRPr lang="es-MX" dirty="0"/>
        </a:p>
      </dgm:t>
    </dgm:pt>
    <dgm:pt modelId="{14439130-6B39-4DE0-BD69-41345A31D634}" type="sibTrans" cxnId="{B2887D16-33C4-4C0E-8A2B-41463D641471}">
      <dgm:prSet/>
      <dgm:spPr/>
      <dgm:t>
        <a:bodyPr/>
        <a:lstStyle/>
        <a:p>
          <a:endParaRPr lang="es-MX"/>
        </a:p>
      </dgm:t>
    </dgm:pt>
    <dgm:pt modelId="{5F7B2F00-7D30-4BFE-BA93-E05412F1F2D7}" type="parTrans" cxnId="{B2887D16-33C4-4C0E-8A2B-41463D641471}">
      <dgm:prSet/>
      <dgm:spPr/>
      <dgm:t>
        <a:bodyPr/>
        <a:lstStyle/>
        <a:p>
          <a:endParaRPr lang="es-MX"/>
        </a:p>
      </dgm:t>
    </dgm:pt>
    <dgm:pt modelId="{F03343BB-7FF4-41C0-A5E7-74550B1C5B65}">
      <dgm:prSet/>
      <dgm:spPr/>
      <dgm:t>
        <a:bodyPr/>
        <a:lstStyle/>
        <a:p>
          <a:endParaRPr lang="es-MX" dirty="0"/>
        </a:p>
      </dgm:t>
    </dgm:pt>
    <dgm:pt modelId="{0FE06CB7-4C94-470E-A639-1D772DDE63EB}" type="sibTrans" cxnId="{32D7F785-6A7A-45C0-B185-A3428BFC3AD7}">
      <dgm:prSet/>
      <dgm:spPr/>
      <dgm:t>
        <a:bodyPr/>
        <a:lstStyle/>
        <a:p>
          <a:endParaRPr lang="es-MX"/>
        </a:p>
      </dgm:t>
    </dgm:pt>
    <dgm:pt modelId="{E76C8FDC-C219-4235-8770-5C5A2971BB88}" type="parTrans" cxnId="{32D7F785-6A7A-45C0-B185-A3428BFC3AD7}">
      <dgm:prSet/>
      <dgm:spPr/>
      <dgm:t>
        <a:bodyPr/>
        <a:lstStyle/>
        <a:p>
          <a:endParaRPr lang="es-MX"/>
        </a:p>
      </dgm:t>
    </dgm:pt>
    <dgm:pt modelId="{7C7FFD5A-94A6-4EA2-B1C4-98022DB04480}">
      <dgm:prSet custT="1"/>
      <dgm:spPr/>
      <dgm:t>
        <a:bodyPr/>
        <a:lstStyle/>
        <a:p>
          <a:r>
            <a:rPr lang="es-MX" sz="1500" dirty="0" smtClean="0"/>
            <a:t>No discriminación por ningún motivo en la prestación de servicios de salud</a:t>
          </a:r>
          <a:endParaRPr lang="es-MX" sz="1500" dirty="0"/>
        </a:p>
      </dgm:t>
    </dgm:pt>
    <dgm:pt modelId="{F021B0D1-2B5A-4D94-9CE4-D2D8E8CEB5CD}" type="parTrans" cxnId="{50543270-EFEA-40A3-9312-69FCCEA16725}">
      <dgm:prSet/>
      <dgm:spPr/>
      <dgm:t>
        <a:bodyPr/>
        <a:lstStyle/>
        <a:p>
          <a:endParaRPr lang="es-MX"/>
        </a:p>
      </dgm:t>
    </dgm:pt>
    <dgm:pt modelId="{5D3B68CC-D225-42AE-A1F0-59DBE53E2DC8}" type="sibTrans" cxnId="{50543270-EFEA-40A3-9312-69FCCEA16725}">
      <dgm:prSet/>
      <dgm:spPr/>
      <dgm:t>
        <a:bodyPr/>
        <a:lstStyle/>
        <a:p>
          <a:endParaRPr lang="es-MX"/>
        </a:p>
      </dgm:t>
    </dgm:pt>
    <dgm:pt modelId="{60CA6D78-F6FA-4F59-A80C-11FE1FCE0389}">
      <dgm:prSet custT="1"/>
      <dgm:spPr/>
      <dgm:t>
        <a:bodyPr/>
        <a:lstStyle/>
        <a:p>
          <a:r>
            <a:rPr lang="es-MX" sz="1500" dirty="0" smtClean="0"/>
            <a:t>No discriminación por ningún motivo en el acceso a los servicios educativos </a:t>
          </a:r>
          <a:endParaRPr lang="es-MX" sz="1500" dirty="0"/>
        </a:p>
      </dgm:t>
    </dgm:pt>
    <dgm:pt modelId="{4730094C-861B-459C-921B-8AD66AAA56F1}" type="parTrans" cxnId="{A2C91C61-A172-410D-8C7F-92B3357252EC}">
      <dgm:prSet/>
      <dgm:spPr/>
      <dgm:t>
        <a:bodyPr/>
        <a:lstStyle/>
        <a:p>
          <a:endParaRPr lang="es-MX"/>
        </a:p>
      </dgm:t>
    </dgm:pt>
    <dgm:pt modelId="{393265B0-354F-4B6A-8E08-D8D237A92B8A}" type="sibTrans" cxnId="{A2C91C61-A172-410D-8C7F-92B3357252EC}">
      <dgm:prSet/>
      <dgm:spPr/>
      <dgm:t>
        <a:bodyPr/>
        <a:lstStyle/>
        <a:p>
          <a:endParaRPr lang="es-MX"/>
        </a:p>
      </dgm:t>
    </dgm:pt>
    <dgm:pt modelId="{4A09AABA-ABB6-4803-B4DF-6EBE79833F42}">
      <dgm:prSet phldrT="[Texto]" custT="1"/>
      <dgm:spPr>
        <a:solidFill>
          <a:schemeClr val="bg2"/>
        </a:solidFill>
      </dgm:spPr>
      <dgm:t>
        <a:bodyPr/>
        <a:lstStyle/>
        <a:p>
          <a:r>
            <a:rPr lang="es-MX" sz="2400" b="1" dirty="0" smtClean="0">
              <a:solidFill>
                <a:schemeClr val="tx1"/>
              </a:solidFill>
            </a:rPr>
            <a:t>No Discriminación</a:t>
          </a:r>
          <a:endParaRPr lang="es-MX" sz="2400" b="1" dirty="0">
            <a:solidFill>
              <a:schemeClr val="tx1"/>
            </a:solidFill>
          </a:endParaRPr>
        </a:p>
      </dgm:t>
    </dgm:pt>
    <dgm:pt modelId="{30A367E1-F655-47BC-8E76-30CDBAFB4FD0}" type="sibTrans" cxnId="{74A9498D-2EE5-4039-827F-B40F1504A291}">
      <dgm:prSet/>
      <dgm:spPr/>
      <dgm:t>
        <a:bodyPr/>
        <a:lstStyle/>
        <a:p>
          <a:endParaRPr lang="es-MX"/>
        </a:p>
      </dgm:t>
    </dgm:pt>
    <dgm:pt modelId="{9D3D2E58-D047-4478-9E6F-4BAC1BF989B0}" type="parTrans" cxnId="{74A9498D-2EE5-4039-827F-B40F1504A291}">
      <dgm:prSet/>
      <dgm:spPr/>
      <dgm:t>
        <a:bodyPr/>
        <a:lstStyle/>
        <a:p>
          <a:endParaRPr lang="es-MX"/>
        </a:p>
      </dgm:t>
    </dgm:pt>
    <dgm:pt modelId="{11779FBE-186A-4EAF-BFBC-5E05605DE7B2}">
      <dgm:prSet phldrT="[Texto]"/>
      <dgm:spPr/>
      <dgm:t>
        <a:bodyPr/>
        <a:lstStyle/>
        <a:p>
          <a:endParaRPr lang="es-MX" dirty="0"/>
        </a:p>
      </dgm:t>
    </dgm:pt>
    <dgm:pt modelId="{97080A46-5316-4C36-868C-3FCC2C74CBEE}" type="sibTrans" cxnId="{C82D2104-9BFD-4B57-9FE6-A127772C961E}">
      <dgm:prSet/>
      <dgm:spPr/>
      <dgm:t>
        <a:bodyPr/>
        <a:lstStyle/>
        <a:p>
          <a:endParaRPr lang="es-MX"/>
        </a:p>
      </dgm:t>
    </dgm:pt>
    <dgm:pt modelId="{1BA4BBB6-CE54-4222-9526-96E31CA0270D}" type="parTrans" cxnId="{C82D2104-9BFD-4B57-9FE6-A127772C961E}">
      <dgm:prSet/>
      <dgm:spPr/>
      <dgm:t>
        <a:bodyPr/>
        <a:lstStyle/>
        <a:p>
          <a:endParaRPr lang="es-MX"/>
        </a:p>
      </dgm:t>
    </dgm:pt>
    <dgm:pt modelId="{4834749C-A3EE-4E70-8604-2DE0D00F3D84}">
      <dgm:prSet phldrT="[Texto]" custT="1"/>
      <dgm:spPr/>
      <dgm:t>
        <a:bodyPr/>
        <a:lstStyle/>
        <a:p>
          <a:r>
            <a:rPr lang="es-MX" sz="1500" dirty="0" smtClean="0"/>
            <a:t>Acceso al mercado laboral sin discriminación y al ambiente en el trabajo sin discriminación</a:t>
          </a:r>
          <a:endParaRPr lang="es-MX" sz="1500" dirty="0"/>
        </a:p>
      </dgm:t>
    </dgm:pt>
    <dgm:pt modelId="{62BA5292-050C-43B9-AB57-5D65C9CA6C34}" type="sibTrans" cxnId="{BF036D98-6109-4852-9665-275CAB26CE1E}">
      <dgm:prSet/>
      <dgm:spPr/>
      <dgm:t>
        <a:bodyPr/>
        <a:lstStyle/>
        <a:p>
          <a:endParaRPr lang="es-MX"/>
        </a:p>
      </dgm:t>
    </dgm:pt>
    <dgm:pt modelId="{933B9476-056B-40DD-9278-E97539EA30C8}" type="parTrans" cxnId="{BF036D98-6109-4852-9665-275CAB26CE1E}">
      <dgm:prSet/>
      <dgm:spPr/>
      <dgm:t>
        <a:bodyPr/>
        <a:lstStyle/>
        <a:p>
          <a:endParaRPr lang="es-MX"/>
        </a:p>
      </dgm:t>
    </dgm:pt>
    <dgm:pt modelId="{5620F38F-318F-4723-98D1-11CBC5A11950}" type="pres">
      <dgm:prSet presAssocID="{FE19973F-8C4C-490E-B2F4-0BCE7ACDA75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17E3B36E-0376-4F0E-927D-4499F4C80973}" type="pres">
      <dgm:prSet presAssocID="{4A09AABA-ABB6-4803-B4DF-6EBE79833F42}" presName="linNode" presStyleCnt="0"/>
      <dgm:spPr/>
    </dgm:pt>
    <dgm:pt modelId="{63A2CF81-EF5E-4C6D-8673-DF3AA17E6787}" type="pres">
      <dgm:prSet presAssocID="{4A09AABA-ABB6-4803-B4DF-6EBE79833F42}" presName="parentShp" presStyleLbl="node1" presStyleIdx="0" presStyleCnt="4" custScaleX="112621" custLinFactNeighborX="17492" custLinFactNeighborY="-439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69FD0F7-3D4C-434F-865F-2118E6E7DAD4}" type="pres">
      <dgm:prSet presAssocID="{4A09AABA-ABB6-4803-B4DF-6EBE79833F42}" presName="childShp" presStyleLbl="bgAccFollowNode1" presStyleIdx="0" presStyleCnt="4" custScaleX="69310" custLinFactNeighborX="25000" custLinFactNeighborY="-12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396604-5884-4522-A7E2-C0F93A0A43EC}" type="pres">
      <dgm:prSet presAssocID="{30A367E1-F655-47BC-8E76-30CDBAFB4FD0}" presName="spacing" presStyleCnt="0"/>
      <dgm:spPr/>
    </dgm:pt>
    <dgm:pt modelId="{EA060B9A-2940-43F5-A262-D50FF3441E32}" type="pres">
      <dgm:prSet presAssocID="{F03343BB-7FF4-41C0-A5E7-74550B1C5B65}" presName="linNode" presStyleCnt="0"/>
      <dgm:spPr/>
    </dgm:pt>
    <dgm:pt modelId="{5FDA94CF-C705-45BA-BF12-35A60C97406D}" type="pres">
      <dgm:prSet presAssocID="{F03343BB-7FF4-41C0-A5E7-74550B1C5B65}" presName="parentShp" presStyleLbl="node1" presStyleIdx="1" presStyleCnt="4" custLinFactNeighborX="179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679EB66-9F0A-4035-BC63-E38C3F5DA636}" type="pres">
      <dgm:prSet presAssocID="{F03343BB-7FF4-41C0-A5E7-74550B1C5B65}" presName="childShp" presStyleLbl="bgAccFollowNode1" presStyleIdx="1" presStyleCnt="4" custScaleX="69310" custLinFactNeighborX="31560" custLinFactNeighborY="422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A12652-6ACF-4EEE-8F09-15AB4B123D37}" type="pres">
      <dgm:prSet presAssocID="{0FE06CB7-4C94-470E-A639-1D772DDE63EB}" presName="spacing" presStyleCnt="0"/>
      <dgm:spPr/>
    </dgm:pt>
    <dgm:pt modelId="{8B803BBD-96F5-438E-96C2-D629A43F20B9}" type="pres">
      <dgm:prSet presAssocID="{1D3795CC-EA2F-45D6-8D69-A0B07E9281C0}" presName="linNode" presStyleCnt="0"/>
      <dgm:spPr/>
    </dgm:pt>
    <dgm:pt modelId="{339B5739-4828-4F46-80CA-28EA14937431}" type="pres">
      <dgm:prSet presAssocID="{1D3795CC-EA2F-45D6-8D69-A0B07E9281C0}" presName="parentShp" presStyleLbl="node1" presStyleIdx="2" presStyleCnt="4" custLinFactNeighborX="179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B4C89A6-6741-4D4D-9679-3E8CE025F2EC}" type="pres">
      <dgm:prSet presAssocID="{1D3795CC-EA2F-45D6-8D69-A0B07E9281C0}" presName="childShp" presStyleLbl="bgAccFollowNode1" presStyleIdx="2" presStyleCnt="4" custScaleX="69310" custLinFactNeighborX="25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3FD81F-91AF-4B55-A857-31643417C7F7}" type="pres">
      <dgm:prSet presAssocID="{ED77AD53-0027-4D6B-A6CE-D6DFE219B72D}" presName="spacing" presStyleCnt="0"/>
      <dgm:spPr/>
    </dgm:pt>
    <dgm:pt modelId="{4611033D-1817-4C96-B07E-6C05ADD1704C}" type="pres">
      <dgm:prSet presAssocID="{11779FBE-186A-4EAF-BFBC-5E05605DE7B2}" presName="linNode" presStyleCnt="0"/>
      <dgm:spPr/>
    </dgm:pt>
    <dgm:pt modelId="{DE073D8A-3926-451C-9327-D4339C022F27}" type="pres">
      <dgm:prSet presAssocID="{11779FBE-186A-4EAF-BFBC-5E05605DE7B2}" presName="parentShp" presStyleLbl="node1" presStyleIdx="3" presStyleCnt="4" custLinFactNeighborX="179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B80D29F-5B9B-4CC3-A353-4A5E3D5A5A91}" type="pres">
      <dgm:prSet presAssocID="{11779FBE-186A-4EAF-BFBC-5E05605DE7B2}" presName="childShp" presStyleLbl="bgAccFollowNode1" presStyleIdx="3" presStyleCnt="4" custScaleX="69310" custLinFactNeighborX="25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016C6D3-7465-4F20-A1CB-98F74F514C6E}" type="presOf" srcId="{34FBE20A-252A-4FE2-A4F4-17E3A9DB60A5}" destId="{A69FD0F7-3D4C-434F-865F-2118E6E7DAD4}" srcOrd="0" destOrd="0" presId="urn:microsoft.com/office/officeart/2005/8/layout/vList6"/>
    <dgm:cxn modelId="{74A9498D-2EE5-4039-827F-B40F1504A291}" srcId="{FE19973F-8C4C-490E-B2F4-0BCE7ACDA753}" destId="{4A09AABA-ABB6-4803-B4DF-6EBE79833F42}" srcOrd="0" destOrd="0" parTransId="{9D3D2E58-D047-4478-9E6F-4BAC1BF989B0}" sibTransId="{30A367E1-F655-47BC-8E76-30CDBAFB4FD0}"/>
    <dgm:cxn modelId="{F2A12CE3-6E8C-4756-8AB6-72E7CD4BE3D4}" type="presOf" srcId="{60CA6D78-F6FA-4F59-A80C-11FE1FCE0389}" destId="{6B4C89A6-6741-4D4D-9679-3E8CE025F2EC}" srcOrd="0" destOrd="0" presId="urn:microsoft.com/office/officeart/2005/8/layout/vList6"/>
    <dgm:cxn modelId="{BF036D98-6109-4852-9665-275CAB26CE1E}" srcId="{11779FBE-186A-4EAF-BFBC-5E05605DE7B2}" destId="{4834749C-A3EE-4E70-8604-2DE0D00F3D84}" srcOrd="0" destOrd="0" parTransId="{933B9476-056B-40DD-9278-E97539EA30C8}" sibTransId="{62BA5292-050C-43B9-AB57-5D65C9CA6C34}"/>
    <dgm:cxn modelId="{50543270-EFEA-40A3-9312-69FCCEA16725}" srcId="{F03343BB-7FF4-41C0-A5E7-74550B1C5B65}" destId="{7C7FFD5A-94A6-4EA2-B1C4-98022DB04480}" srcOrd="0" destOrd="0" parTransId="{F021B0D1-2B5A-4D94-9CE4-D2D8E8CEB5CD}" sibTransId="{5D3B68CC-D225-42AE-A1F0-59DBE53E2DC8}"/>
    <dgm:cxn modelId="{B2887D16-33C4-4C0E-8A2B-41463D641471}" srcId="{4A09AABA-ABB6-4803-B4DF-6EBE79833F42}" destId="{34FBE20A-252A-4FE2-A4F4-17E3A9DB60A5}" srcOrd="0" destOrd="0" parTransId="{5F7B2F00-7D30-4BFE-BA93-E05412F1F2D7}" sibTransId="{14439130-6B39-4DE0-BD69-41345A31D634}"/>
    <dgm:cxn modelId="{32D7F785-6A7A-45C0-B185-A3428BFC3AD7}" srcId="{FE19973F-8C4C-490E-B2F4-0BCE7ACDA753}" destId="{F03343BB-7FF4-41C0-A5E7-74550B1C5B65}" srcOrd="1" destOrd="0" parTransId="{E76C8FDC-C219-4235-8770-5C5A2971BB88}" sibTransId="{0FE06CB7-4C94-470E-A639-1D772DDE63EB}"/>
    <dgm:cxn modelId="{E5215D36-59DD-4079-A3C6-F7B8275F61E9}" type="presOf" srcId="{7C7FFD5A-94A6-4EA2-B1C4-98022DB04480}" destId="{9679EB66-9F0A-4035-BC63-E38C3F5DA636}" srcOrd="0" destOrd="0" presId="urn:microsoft.com/office/officeart/2005/8/layout/vList6"/>
    <dgm:cxn modelId="{A2C91C61-A172-410D-8C7F-92B3357252EC}" srcId="{1D3795CC-EA2F-45D6-8D69-A0B07E9281C0}" destId="{60CA6D78-F6FA-4F59-A80C-11FE1FCE0389}" srcOrd="0" destOrd="0" parTransId="{4730094C-861B-459C-921B-8AD66AAA56F1}" sibTransId="{393265B0-354F-4B6A-8E08-D8D237A92B8A}"/>
    <dgm:cxn modelId="{C82D2104-9BFD-4B57-9FE6-A127772C961E}" srcId="{FE19973F-8C4C-490E-B2F4-0BCE7ACDA753}" destId="{11779FBE-186A-4EAF-BFBC-5E05605DE7B2}" srcOrd="3" destOrd="0" parTransId="{1BA4BBB6-CE54-4222-9526-96E31CA0270D}" sibTransId="{97080A46-5316-4C36-868C-3FCC2C74CBEE}"/>
    <dgm:cxn modelId="{5A69556B-FD7F-456D-9FB7-B86CF5FDDFC3}" type="presOf" srcId="{FE19973F-8C4C-490E-B2F4-0BCE7ACDA753}" destId="{5620F38F-318F-4723-98D1-11CBC5A11950}" srcOrd="0" destOrd="0" presId="urn:microsoft.com/office/officeart/2005/8/layout/vList6"/>
    <dgm:cxn modelId="{489BE93D-EFAF-469D-ABFB-8B5EB5E39EE1}" srcId="{FE19973F-8C4C-490E-B2F4-0BCE7ACDA753}" destId="{1D3795CC-EA2F-45D6-8D69-A0B07E9281C0}" srcOrd="2" destOrd="0" parTransId="{9D6A2EA6-24EC-47F0-9201-D27332926FEB}" sibTransId="{ED77AD53-0027-4D6B-A6CE-D6DFE219B72D}"/>
    <dgm:cxn modelId="{B6C081F5-33BC-4121-A49F-463A82D5BCD6}" type="presOf" srcId="{1D3795CC-EA2F-45D6-8D69-A0B07E9281C0}" destId="{339B5739-4828-4F46-80CA-28EA14937431}" srcOrd="0" destOrd="0" presId="urn:microsoft.com/office/officeart/2005/8/layout/vList6"/>
    <dgm:cxn modelId="{059BE92D-4848-4709-9DEF-75AB76AECA44}" type="presOf" srcId="{4A09AABA-ABB6-4803-B4DF-6EBE79833F42}" destId="{63A2CF81-EF5E-4C6D-8673-DF3AA17E6787}" srcOrd="0" destOrd="0" presId="urn:microsoft.com/office/officeart/2005/8/layout/vList6"/>
    <dgm:cxn modelId="{6B9B91FF-B356-472F-9323-5E7309D61045}" type="presOf" srcId="{4834749C-A3EE-4E70-8604-2DE0D00F3D84}" destId="{7B80D29F-5B9B-4CC3-A353-4A5E3D5A5A91}" srcOrd="0" destOrd="0" presId="urn:microsoft.com/office/officeart/2005/8/layout/vList6"/>
    <dgm:cxn modelId="{2951EC78-9B38-487A-8B89-FBFFD96D9D8C}" type="presOf" srcId="{F03343BB-7FF4-41C0-A5E7-74550B1C5B65}" destId="{5FDA94CF-C705-45BA-BF12-35A60C97406D}" srcOrd="0" destOrd="0" presId="urn:microsoft.com/office/officeart/2005/8/layout/vList6"/>
    <dgm:cxn modelId="{2A49C0FE-72B3-4643-B719-F04009A5E94A}" type="presOf" srcId="{11779FBE-186A-4EAF-BFBC-5E05605DE7B2}" destId="{DE073D8A-3926-451C-9327-D4339C022F27}" srcOrd="0" destOrd="0" presId="urn:microsoft.com/office/officeart/2005/8/layout/vList6"/>
    <dgm:cxn modelId="{62CB7983-7AD0-445C-BFB6-AB370C8AB099}" type="presParOf" srcId="{5620F38F-318F-4723-98D1-11CBC5A11950}" destId="{17E3B36E-0376-4F0E-927D-4499F4C80973}" srcOrd="0" destOrd="0" presId="urn:microsoft.com/office/officeart/2005/8/layout/vList6"/>
    <dgm:cxn modelId="{D0E25776-90E4-4392-B986-D7A9CB177AA1}" type="presParOf" srcId="{17E3B36E-0376-4F0E-927D-4499F4C80973}" destId="{63A2CF81-EF5E-4C6D-8673-DF3AA17E6787}" srcOrd="0" destOrd="0" presId="urn:microsoft.com/office/officeart/2005/8/layout/vList6"/>
    <dgm:cxn modelId="{9B7BED4C-0E7E-41DF-AB07-D85DBC183717}" type="presParOf" srcId="{17E3B36E-0376-4F0E-927D-4499F4C80973}" destId="{A69FD0F7-3D4C-434F-865F-2118E6E7DAD4}" srcOrd="1" destOrd="0" presId="urn:microsoft.com/office/officeart/2005/8/layout/vList6"/>
    <dgm:cxn modelId="{341B9961-11C4-4EC6-9970-D0B1C230B35C}" type="presParOf" srcId="{5620F38F-318F-4723-98D1-11CBC5A11950}" destId="{DF396604-5884-4522-A7E2-C0F93A0A43EC}" srcOrd="1" destOrd="0" presId="urn:microsoft.com/office/officeart/2005/8/layout/vList6"/>
    <dgm:cxn modelId="{9095E3BE-D561-4DDB-BA3D-9D291D020814}" type="presParOf" srcId="{5620F38F-318F-4723-98D1-11CBC5A11950}" destId="{EA060B9A-2940-43F5-A262-D50FF3441E32}" srcOrd="2" destOrd="0" presId="urn:microsoft.com/office/officeart/2005/8/layout/vList6"/>
    <dgm:cxn modelId="{17CB6F2E-FB12-42C8-96D5-471F606689F8}" type="presParOf" srcId="{EA060B9A-2940-43F5-A262-D50FF3441E32}" destId="{5FDA94CF-C705-45BA-BF12-35A60C97406D}" srcOrd="0" destOrd="0" presId="urn:microsoft.com/office/officeart/2005/8/layout/vList6"/>
    <dgm:cxn modelId="{8E2C5677-6DE7-4CAE-AC31-6F8D8920F123}" type="presParOf" srcId="{EA060B9A-2940-43F5-A262-D50FF3441E32}" destId="{9679EB66-9F0A-4035-BC63-E38C3F5DA636}" srcOrd="1" destOrd="0" presId="urn:microsoft.com/office/officeart/2005/8/layout/vList6"/>
    <dgm:cxn modelId="{7DA42088-3D35-45D8-8587-53DF7CEFB4A0}" type="presParOf" srcId="{5620F38F-318F-4723-98D1-11CBC5A11950}" destId="{92A12652-6ACF-4EEE-8F09-15AB4B123D37}" srcOrd="3" destOrd="0" presId="urn:microsoft.com/office/officeart/2005/8/layout/vList6"/>
    <dgm:cxn modelId="{783905F0-5DC4-47F6-B997-6A8A6A839CEC}" type="presParOf" srcId="{5620F38F-318F-4723-98D1-11CBC5A11950}" destId="{8B803BBD-96F5-438E-96C2-D629A43F20B9}" srcOrd="4" destOrd="0" presId="urn:microsoft.com/office/officeart/2005/8/layout/vList6"/>
    <dgm:cxn modelId="{DE62D944-1FC1-4B30-BAF2-EBF8264AB2EA}" type="presParOf" srcId="{8B803BBD-96F5-438E-96C2-D629A43F20B9}" destId="{339B5739-4828-4F46-80CA-28EA14937431}" srcOrd="0" destOrd="0" presId="urn:microsoft.com/office/officeart/2005/8/layout/vList6"/>
    <dgm:cxn modelId="{2DD5FDDE-2205-45A9-9F4F-85DB18351935}" type="presParOf" srcId="{8B803BBD-96F5-438E-96C2-D629A43F20B9}" destId="{6B4C89A6-6741-4D4D-9679-3E8CE025F2EC}" srcOrd="1" destOrd="0" presId="urn:microsoft.com/office/officeart/2005/8/layout/vList6"/>
    <dgm:cxn modelId="{49364AF7-F940-47D9-A44C-ECEF28FD3F51}" type="presParOf" srcId="{5620F38F-318F-4723-98D1-11CBC5A11950}" destId="{213FD81F-91AF-4B55-A857-31643417C7F7}" srcOrd="5" destOrd="0" presId="urn:microsoft.com/office/officeart/2005/8/layout/vList6"/>
    <dgm:cxn modelId="{13D99929-A794-4B51-B406-5243F40DF9A2}" type="presParOf" srcId="{5620F38F-318F-4723-98D1-11CBC5A11950}" destId="{4611033D-1817-4C96-B07E-6C05ADD1704C}" srcOrd="6" destOrd="0" presId="urn:microsoft.com/office/officeart/2005/8/layout/vList6"/>
    <dgm:cxn modelId="{F0115B1A-8181-4FFE-B534-0F709396E6EA}" type="presParOf" srcId="{4611033D-1817-4C96-B07E-6C05ADD1704C}" destId="{DE073D8A-3926-451C-9327-D4339C022F27}" srcOrd="0" destOrd="0" presId="urn:microsoft.com/office/officeart/2005/8/layout/vList6"/>
    <dgm:cxn modelId="{327A9786-562A-4196-9F94-14EBFA98998B}" type="presParOf" srcId="{4611033D-1817-4C96-B07E-6C05ADD1704C}" destId="{7B80D29F-5B9B-4CC3-A353-4A5E3D5A5A9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7EE83A-E317-4BE7-B1B0-8C739500665B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048F6B23-A8E5-4843-A516-860700D01E7C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Clausula antidiscriminatoria </a:t>
          </a:r>
          <a:endParaRPr lang="es-MX" dirty="0">
            <a:solidFill>
              <a:schemeClr val="tx1"/>
            </a:solidFill>
          </a:endParaRPr>
        </a:p>
      </dgm:t>
    </dgm:pt>
    <dgm:pt modelId="{ACD50E6D-4C89-49DD-BAA8-B108A3AD599E}" type="parTrans" cxnId="{B06B083C-3B08-4BFC-BB97-19E958E6E85C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8293453D-76DB-439D-B7B2-933B446F8D59}" type="sibTrans" cxnId="{B06B083C-3B08-4BFC-BB97-19E958E6E85C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FB46C0D-C1C9-4160-B8BC-D68BF0CE6EE8}">
      <dgm:prSet phldrT="[Texto]"/>
      <dgm:spPr/>
      <dgm:t>
        <a:bodyPr/>
        <a:lstStyle/>
        <a:p>
          <a:r>
            <a:rPr lang="es-MX" smtClean="0">
              <a:solidFill>
                <a:schemeClr val="tx1"/>
              </a:solidFill>
            </a:rPr>
            <a:t>Inserción de la </a:t>
          </a:r>
          <a:r>
            <a:rPr lang="es-MX" b="1" smtClean="0">
              <a:solidFill>
                <a:schemeClr val="tx1"/>
              </a:solidFill>
            </a:rPr>
            <a:t>prohibición expresa de discriminar, </a:t>
          </a:r>
          <a:r>
            <a:rPr lang="es-MX" smtClean="0">
              <a:solidFill>
                <a:schemeClr val="tx1"/>
              </a:solidFill>
            </a:rPr>
            <a:t>que anteriormente no estaba contemplada en la Ley</a:t>
          </a:r>
          <a:endParaRPr lang="es-MX" dirty="0">
            <a:solidFill>
              <a:schemeClr val="tx1"/>
            </a:solidFill>
          </a:endParaRPr>
        </a:p>
      </dgm:t>
    </dgm:pt>
    <dgm:pt modelId="{62E3353A-3ED6-452F-9A17-F059CF49CB64}" type="parTrans" cxnId="{222658F8-E77A-4218-95A8-B3DC6B4BD710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BC7D436-3FAA-4A54-8F33-50F724696FA7}" type="sibTrans" cxnId="{222658F8-E77A-4218-95A8-B3DC6B4BD710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2D0A62E0-BFEA-4435-90C7-FD220360D065}" type="pres">
      <dgm:prSet presAssocID="{657EE83A-E317-4BE7-B1B0-8C739500665B}" presName="Name0" presStyleCnt="0">
        <dgm:presLayoutVars>
          <dgm:dir/>
          <dgm:resizeHandles val="exact"/>
        </dgm:presLayoutVars>
      </dgm:prSet>
      <dgm:spPr/>
    </dgm:pt>
    <dgm:pt modelId="{DA5928C8-7664-496E-9304-9DB401D1CFC4}" type="pres">
      <dgm:prSet presAssocID="{048F6B23-A8E5-4843-A516-860700D01E7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0DDF4A-F8F7-456D-B77A-C0D77B140100}" type="pres">
      <dgm:prSet presAssocID="{8293453D-76DB-439D-B7B2-933B446F8D59}" presName="sibTrans" presStyleLbl="sibTrans2D1" presStyleIdx="0" presStyleCnt="1"/>
      <dgm:spPr/>
      <dgm:t>
        <a:bodyPr/>
        <a:lstStyle/>
        <a:p>
          <a:endParaRPr lang="es-MX"/>
        </a:p>
      </dgm:t>
    </dgm:pt>
    <dgm:pt modelId="{7B39D635-7FCA-4863-94F2-2975F7EAA4FB}" type="pres">
      <dgm:prSet presAssocID="{8293453D-76DB-439D-B7B2-933B446F8D59}" presName="connectorText" presStyleLbl="sibTrans2D1" presStyleIdx="0" presStyleCnt="1"/>
      <dgm:spPr/>
      <dgm:t>
        <a:bodyPr/>
        <a:lstStyle/>
        <a:p>
          <a:endParaRPr lang="es-MX"/>
        </a:p>
      </dgm:t>
    </dgm:pt>
    <dgm:pt modelId="{609DC869-52D4-4198-847C-5D83FEE2E78F}" type="pres">
      <dgm:prSet presAssocID="{FFB46C0D-C1C9-4160-B8BC-D68BF0CE6EE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E1BE3D1-2F90-4528-B1B6-34F12E5556C3}" type="presOf" srcId="{FFB46C0D-C1C9-4160-B8BC-D68BF0CE6EE8}" destId="{609DC869-52D4-4198-847C-5D83FEE2E78F}" srcOrd="0" destOrd="0" presId="urn:microsoft.com/office/officeart/2005/8/layout/process1"/>
    <dgm:cxn modelId="{D4670A37-B9D3-47F6-8167-20805CECF557}" type="presOf" srcId="{657EE83A-E317-4BE7-B1B0-8C739500665B}" destId="{2D0A62E0-BFEA-4435-90C7-FD220360D065}" srcOrd="0" destOrd="0" presId="urn:microsoft.com/office/officeart/2005/8/layout/process1"/>
    <dgm:cxn modelId="{222658F8-E77A-4218-95A8-B3DC6B4BD710}" srcId="{657EE83A-E317-4BE7-B1B0-8C739500665B}" destId="{FFB46C0D-C1C9-4160-B8BC-D68BF0CE6EE8}" srcOrd="1" destOrd="0" parTransId="{62E3353A-3ED6-452F-9A17-F059CF49CB64}" sibTransId="{5BC7D436-3FAA-4A54-8F33-50F724696FA7}"/>
    <dgm:cxn modelId="{1160DEA7-649F-4B30-AB36-C19B9FB2FD0C}" type="presOf" srcId="{8293453D-76DB-439D-B7B2-933B446F8D59}" destId="{A00DDF4A-F8F7-456D-B77A-C0D77B140100}" srcOrd="0" destOrd="0" presId="urn:microsoft.com/office/officeart/2005/8/layout/process1"/>
    <dgm:cxn modelId="{A849B517-DB9C-4576-90BB-967A71B62A31}" type="presOf" srcId="{8293453D-76DB-439D-B7B2-933B446F8D59}" destId="{7B39D635-7FCA-4863-94F2-2975F7EAA4FB}" srcOrd="1" destOrd="0" presId="urn:microsoft.com/office/officeart/2005/8/layout/process1"/>
    <dgm:cxn modelId="{B06B083C-3B08-4BFC-BB97-19E958E6E85C}" srcId="{657EE83A-E317-4BE7-B1B0-8C739500665B}" destId="{048F6B23-A8E5-4843-A516-860700D01E7C}" srcOrd="0" destOrd="0" parTransId="{ACD50E6D-4C89-49DD-BAA8-B108A3AD599E}" sibTransId="{8293453D-76DB-439D-B7B2-933B446F8D59}"/>
    <dgm:cxn modelId="{A9067F96-8B09-4C52-BBEE-5219B6CFECDE}" type="presOf" srcId="{048F6B23-A8E5-4843-A516-860700D01E7C}" destId="{DA5928C8-7664-496E-9304-9DB401D1CFC4}" srcOrd="0" destOrd="0" presId="urn:microsoft.com/office/officeart/2005/8/layout/process1"/>
    <dgm:cxn modelId="{AEA6F56C-26DD-466E-B5B1-C0AD0A4DFDEF}" type="presParOf" srcId="{2D0A62E0-BFEA-4435-90C7-FD220360D065}" destId="{DA5928C8-7664-496E-9304-9DB401D1CFC4}" srcOrd="0" destOrd="0" presId="urn:microsoft.com/office/officeart/2005/8/layout/process1"/>
    <dgm:cxn modelId="{43F5AC8C-D5DB-4EF6-9665-A210700AF53B}" type="presParOf" srcId="{2D0A62E0-BFEA-4435-90C7-FD220360D065}" destId="{A00DDF4A-F8F7-456D-B77A-C0D77B140100}" srcOrd="1" destOrd="0" presId="urn:microsoft.com/office/officeart/2005/8/layout/process1"/>
    <dgm:cxn modelId="{7D24CA53-BE5B-4AE1-B50C-A09C2073F1B1}" type="presParOf" srcId="{A00DDF4A-F8F7-456D-B77A-C0D77B140100}" destId="{7B39D635-7FCA-4863-94F2-2975F7EAA4FB}" srcOrd="0" destOrd="0" presId="urn:microsoft.com/office/officeart/2005/8/layout/process1"/>
    <dgm:cxn modelId="{0358136D-2526-4A13-A058-9DA79FDFB4AF}" type="presParOf" srcId="{2D0A62E0-BFEA-4435-90C7-FD220360D065}" destId="{609DC869-52D4-4198-847C-5D83FEE2E78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E016DA-6452-445A-BD4D-E90AD35FFD2A}" type="doc">
      <dgm:prSet loTypeId="urn:microsoft.com/office/officeart/2005/8/layout/funnel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9678ED95-57E3-4436-8E68-91907E4FC781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Prejuicio </a:t>
          </a:r>
          <a:endParaRPr lang="es-MX" b="1" dirty="0">
            <a:solidFill>
              <a:schemeClr val="tx1"/>
            </a:solidFill>
          </a:endParaRPr>
        </a:p>
      </dgm:t>
    </dgm:pt>
    <dgm:pt modelId="{4584106C-DCAB-49C3-BF03-EC565687C55C}" type="parTrans" cxnId="{E50542B7-CE4C-4C8A-89CC-A8D8F715055C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47F4CE40-6C1D-4092-A6DD-EDAFBC86C154}" type="sibTrans" cxnId="{E50542B7-CE4C-4C8A-89CC-A8D8F715055C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9124F6D7-FEF9-425D-8F43-D7C00ACE2671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Estigma</a:t>
          </a:r>
          <a:endParaRPr lang="es-MX" b="1" dirty="0">
            <a:solidFill>
              <a:schemeClr val="tx1"/>
            </a:solidFill>
          </a:endParaRPr>
        </a:p>
      </dgm:t>
    </dgm:pt>
    <dgm:pt modelId="{674C1847-F005-462F-BB2B-02F0FAC908B5}" type="parTrans" cxnId="{13C021E8-F784-4AAD-959C-9735F2ECA6F5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DEE109C5-0D93-4B4D-A764-A9A4CBBA7528}" type="sibTrans" cxnId="{13C021E8-F784-4AAD-959C-9735F2ECA6F5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B14108B0-7568-422A-9226-C2FFF96BB95A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Estereotipo</a:t>
          </a:r>
          <a:endParaRPr lang="es-MX" b="1" dirty="0">
            <a:solidFill>
              <a:schemeClr val="tx1"/>
            </a:solidFill>
          </a:endParaRPr>
        </a:p>
      </dgm:t>
    </dgm:pt>
    <dgm:pt modelId="{259B19C8-2B41-4813-A7F1-386117209AFD}" type="parTrans" cxnId="{7EE58F07-B28A-4568-8523-6C6574B0D91A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C5C57F49-CB70-408E-95BC-2F42D27C6C66}" type="sibTrans" cxnId="{7EE58F07-B28A-4568-8523-6C6574B0D91A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7964ECE5-64E3-4F03-AC00-71E9B2CAC27E}">
      <dgm:prSet phldrT="[Texto]" custT="1"/>
      <dgm:spPr/>
      <dgm:t>
        <a:bodyPr/>
        <a:lstStyle/>
        <a:p>
          <a:r>
            <a:rPr lang="es-MX" sz="3600" b="1" kern="1200" spc="-1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Discriminación</a:t>
          </a:r>
          <a:r>
            <a:rPr lang="es-MX" sz="4300" b="1" kern="1200" dirty="0" smtClean="0">
              <a:solidFill>
                <a:schemeClr val="tx1"/>
              </a:solidFill>
            </a:rPr>
            <a:t> </a:t>
          </a:r>
          <a:endParaRPr lang="es-MX" sz="4300" b="1" kern="1200" dirty="0">
            <a:solidFill>
              <a:schemeClr val="tx1"/>
            </a:solidFill>
          </a:endParaRPr>
        </a:p>
      </dgm:t>
    </dgm:pt>
    <dgm:pt modelId="{B3DDF3F5-4BA8-4DB3-8C6F-40E2FA572771}" type="parTrans" cxnId="{786E8A42-CB27-48E0-B008-8D78B508B21C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70B1AF3C-860A-4F42-B2CE-C5831A0F8716}" type="sibTrans" cxnId="{786E8A42-CB27-48E0-B008-8D78B508B21C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3E794FBC-483B-4F8E-9EAB-0C1AE5096EE6}" type="pres">
      <dgm:prSet presAssocID="{41E016DA-6452-445A-BD4D-E90AD35FFD2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70A224C-8327-48F6-86F4-C5065E8F56AB}" type="pres">
      <dgm:prSet presAssocID="{41E016DA-6452-445A-BD4D-E90AD35FFD2A}" presName="ellipse" presStyleLbl="trBgShp" presStyleIdx="0" presStyleCnt="1" custLinFactNeighborX="-14723"/>
      <dgm:spPr/>
      <dgm:t>
        <a:bodyPr/>
        <a:lstStyle/>
        <a:p>
          <a:endParaRPr lang="es-MX"/>
        </a:p>
      </dgm:t>
    </dgm:pt>
    <dgm:pt modelId="{85C93B21-20E6-4C48-9F0D-99466232C803}" type="pres">
      <dgm:prSet presAssocID="{41E016DA-6452-445A-BD4D-E90AD35FFD2A}" presName="arrow1" presStyleLbl="fgShp" presStyleIdx="0" presStyleCnt="1"/>
      <dgm:spPr/>
      <dgm:t>
        <a:bodyPr/>
        <a:lstStyle/>
        <a:p>
          <a:endParaRPr lang="es-MX"/>
        </a:p>
      </dgm:t>
    </dgm:pt>
    <dgm:pt modelId="{5C2DC617-DD6E-4B27-BDD8-7428917EFF14}" type="pres">
      <dgm:prSet presAssocID="{41E016DA-6452-445A-BD4D-E90AD35FFD2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2FE60B-8422-4446-A06E-A8846FA8CC64}" type="pres">
      <dgm:prSet presAssocID="{9124F6D7-FEF9-425D-8F43-D7C00ACE2671}" presName="item1" presStyleLbl="node1" presStyleIdx="0" presStyleCnt="3" custLinFactNeighborX="-4796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B5B350-0583-477E-B592-602ECF371E60}" type="pres">
      <dgm:prSet presAssocID="{B14108B0-7568-422A-9226-C2FFF96BB95A}" presName="item2" presStyleLbl="node1" presStyleIdx="1" presStyleCnt="3" custLinFactNeighborX="-4219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D60EFC-01EE-452F-82C3-6A56ADB4B76A}" type="pres">
      <dgm:prSet presAssocID="{7964ECE5-64E3-4F03-AC00-71E9B2CAC27E}" presName="item3" presStyleLbl="node1" presStyleIdx="2" presStyleCnt="3" custLinFactNeighborX="-4219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1CD20F-FDE1-473C-A960-C1AA94347C7B}" type="pres">
      <dgm:prSet presAssocID="{41E016DA-6452-445A-BD4D-E90AD35FFD2A}" presName="funnel" presStyleLbl="trAlignAcc1" presStyleIdx="0" presStyleCnt="1" custLinFactNeighborX="-11813" custLinFactNeighborY="-5390"/>
      <dgm:spPr/>
      <dgm:t>
        <a:bodyPr/>
        <a:lstStyle/>
        <a:p>
          <a:endParaRPr lang="es-MX"/>
        </a:p>
      </dgm:t>
    </dgm:pt>
  </dgm:ptLst>
  <dgm:cxnLst>
    <dgm:cxn modelId="{786E8A42-CB27-48E0-B008-8D78B508B21C}" srcId="{41E016DA-6452-445A-BD4D-E90AD35FFD2A}" destId="{7964ECE5-64E3-4F03-AC00-71E9B2CAC27E}" srcOrd="3" destOrd="0" parTransId="{B3DDF3F5-4BA8-4DB3-8C6F-40E2FA572771}" sibTransId="{70B1AF3C-860A-4F42-B2CE-C5831A0F8716}"/>
    <dgm:cxn modelId="{0A919E82-4D34-459F-8111-DD83D262F0BD}" type="presOf" srcId="{41E016DA-6452-445A-BD4D-E90AD35FFD2A}" destId="{3E794FBC-483B-4F8E-9EAB-0C1AE5096EE6}" srcOrd="0" destOrd="0" presId="urn:microsoft.com/office/officeart/2005/8/layout/funnel1"/>
    <dgm:cxn modelId="{E50542B7-CE4C-4C8A-89CC-A8D8F715055C}" srcId="{41E016DA-6452-445A-BD4D-E90AD35FFD2A}" destId="{9678ED95-57E3-4436-8E68-91907E4FC781}" srcOrd="0" destOrd="0" parTransId="{4584106C-DCAB-49C3-BF03-EC565687C55C}" sibTransId="{47F4CE40-6C1D-4092-A6DD-EDAFBC86C154}"/>
    <dgm:cxn modelId="{2A325C75-C705-477D-85DC-873D597BDFCA}" type="presOf" srcId="{9124F6D7-FEF9-425D-8F43-D7C00ACE2671}" destId="{AAB5B350-0583-477E-B592-602ECF371E60}" srcOrd="0" destOrd="0" presId="urn:microsoft.com/office/officeart/2005/8/layout/funnel1"/>
    <dgm:cxn modelId="{0D6490AE-627A-4311-85B2-381FE3C96C24}" type="presOf" srcId="{B14108B0-7568-422A-9226-C2FFF96BB95A}" destId="{312FE60B-8422-4446-A06E-A8846FA8CC64}" srcOrd="0" destOrd="0" presId="urn:microsoft.com/office/officeart/2005/8/layout/funnel1"/>
    <dgm:cxn modelId="{9F794271-1041-4E1D-B830-29605FAF497E}" type="presOf" srcId="{9678ED95-57E3-4436-8E68-91907E4FC781}" destId="{41D60EFC-01EE-452F-82C3-6A56ADB4B76A}" srcOrd="0" destOrd="0" presId="urn:microsoft.com/office/officeart/2005/8/layout/funnel1"/>
    <dgm:cxn modelId="{B8C5CEA1-17A4-4054-A5E7-B999148A8F4D}" type="presOf" srcId="{7964ECE5-64E3-4F03-AC00-71E9B2CAC27E}" destId="{5C2DC617-DD6E-4B27-BDD8-7428917EFF14}" srcOrd="0" destOrd="0" presId="urn:microsoft.com/office/officeart/2005/8/layout/funnel1"/>
    <dgm:cxn modelId="{7EE58F07-B28A-4568-8523-6C6574B0D91A}" srcId="{41E016DA-6452-445A-BD4D-E90AD35FFD2A}" destId="{B14108B0-7568-422A-9226-C2FFF96BB95A}" srcOrd="2" destOrd="0" parTransId="{259B19C8-2B41-4813-A7F1-386117209AFD}" sibTransId="{C5C57F49-CB70-408E-95BC-2F42D27C6C66}"/>
    <dgm:cxn modelId="{13C021E8-F784-4AAD-959C-9735F2ECA6F5}" srcId="{41E016DA-6452-445A-BD4D-E90AD35FFD2A}" destId="{9124F6D7-FEF9-425D-8F43-D7C00ACE2671}" srcOrd="1" destOrd="0" parTransId="{674C1847-F005-462F-BB2B-02F0FAC908B5}" sibTransId="{DEE109C5-0D93-4B4D-A764-A9A4CBBA7528}"/>
    <dgm:cxn modelId="{3BBB6B7F-B8D3-4769-902E-323285E758E1}" type="presParOf" srcId="{3E794FBC-483B-4F8E-9EAB-0C1AE5096EE6}" destId="{A70A224C-8327-48F6-86F4-C5065E8F56AB}" srcOrd="0" destOrd="0" presId="urn:microsoft.com/office/officeart/2005/8/layout/funnel1"/>
    <dgm:cxn modelId="{FCF98350-A186-4C47-A3DB-EBA850DFEFEA}" type="presParOf" srcId="{3E794FBC-483B-4F8E-9EAB-0C1AE5096EE6}" destId="{85C93B21-20E6-4C48-9F0D-99466232C803}" srcOrd="1" destOrd="0" presId="urn:microsoft.com/office/officeart/2005/8/layout/funnel1"/>
    <dgm:cxn modelId="{452213ED-AAB9-47EF-B754-ECFC02DD9736}" type="presParOf" srcId="{3E794FBC-483B-4F8E-9EAB-0C1AE5096EE6}" destId="{5C2DC617-DD6E-4B27-BDD8-7428917EFF14}" srcOrd="2" destOrd="0" presId="urn:microsoft.com/office/officeart/2005/8/layout/funnel1"/>
    <dgm:cxn modelId="{81B74269-6B01-4480-89DB-E2E1CB942862}" type="presParOf" srcId="{3E794FBC-483B-4F8E-9EAB-0C1AE5096EE6}" destId="{312FE60B-8422-4446-A06E-A8846FA8CC64}" srcOrd="3" destOrd="0" presId="urn:microsoft.com/office/officeart/2005/8/layout/funnel1"/>
    <dgm:cxn modelId="{C1E7A89B-552A-47A6-99E7-8D185E911059}" type="presParOf" srcId="{3E794FBC-483B-4F8E-9EAB-0C1AE5096EE6}" destId="{AAB5B350-0583-477E-B592-602ECF371E60}" srcOrd="4" destOrd="0" presId="urn:microsoft.com/office/officeart/2005/8/layout/funnel1"/>
    <dgm:cxn modelId="{FA896017-CE0F-4551-8CD6-72247D5EA528}" type="presParOf" srcId="{3E794FBC-483B-4F8E-9EAB-0C1AE5096EE6}" destId="{41D60EFC-01EE-452F-82C3-6A56ADB4B76A}" srcOrd="5" destOrd="0" presId="urn:microsoft.com/office/officeart/2005/8/layout/funnel1"/>
    <dgm:cxn modelId="{AA52B1F3-F068-4A9C-9BF8-94CB9405A541}" type="presParOf" srcId="{3E794FBC-483B-4F8E-9EAB-0C1AE5096EE6}" destId="{231CD20F-FDE1-473C-A960-C1AA94347C7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5C1B2C-2A51-994C-8391-6525AE030FDF}" type="doc">
      <dgm:prSet loTypeId="urn:microsoft.com/office/officeart/2005/8/layout/hierarchy2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_tradnl"/>
        </a:p>
      </dgm:t>
    </dgm:pt>
    <dgm:pt modelId="{BE8BCE74-47EE-D241-A044-5B1BF3A88F7A}">
      <dgm:prSet phldrT="[Texto]"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  <a:latin typeface="Calibri" pitchFamily="34" charset="0"/>
            </a:rPr>
            <a:t>Estigmas y prejuicios</a:t>
          </a:r>
          <a:endParaRPr lang="es-ES_tradnl" b="1" dirty="0">
            <a:solidFill>
              <a:schemeClr val="tx1"/>
            </a:solidFill>
            <a:latin typeface="Calibri" pitchFamily="34" charset="0"/>
          </a:endParaRPr>
        </a:p>
      </dgm:t>
    </dgm:pt>
    <dgm:pt modelId="{7AA56D35-E505-364B-886D-AA3ADF0957E4}" type="parTrans" cxnId="{E7BE3AEB-2AB8-5E4F-B6D4-547F1BA2B201}">
      <dgm:prSet/>
      <dgm:spPr/>
      <dgm:t>
        <a:bodyPr/>
        <a:lstStyle/>
        <a:p>
          <a:endParaRPr lang="es-ES_tradnl" b="1" dirty="0">
            <a:solidFill>
              <a:schemeClr val="tx1"/>
            </a:solidFill>
          </a:endParaRPr>
        </a:p>
      </dgm:t>
    </dgm:pt>
    <dgm:pt modelId="{D146E392-8FB4-4240-880B-0220D860EEE3}" type="sibTrans" cxnId="{E7BE3AEB-2AB8-5E4F-B6D4-547F1BA2B201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4C2CF5D7-BFDB-1A49-B51C-C77ECB9B828D}">
      <dgm:prSet phldrT="[Texto]"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  <a:latin typeface="Calibri" pitchFamily="34" charset="0"/>
            </a:rPr>
            <a:t>Normalización</a:t>
          </a:r>
          <a:endParaRPr lang="es-ES_tradnl" b="1" dirty="0">
            <a:solidFill>
              <a:schemeClr val="tx1"/>
            </a:solidFill>
            <a:latin typeface="Calibri" pitchFamily="34" charset="0"/>
          </a:endParaRPr>
        </a:p>
      </dgm:t>
    </dgm:pt>
    <dgm:pt modelId="{580A558F-8C87-DE4A-8A30-A22EE3C8843F}" type="parTrans" cxnId="{35D11B0F-4328-DF43-886A-20E4C238342A}">
      <dgm:prSet/>
      <dgm:spPr/>
      <dgm:t>
        <a:bodyPr/>
        <a:lstStyle/>
        <a:p>
          <a:endParaRPr lang="es-ES_tradnl" b="1" dirty="0">
            <a:solidFill>
              <a:schemeClr val="tx1"/>
            </a:solidFill>
          </a:endParaRPr>
        </a:p>
      </dgm:t>
    </dgm:pt>
    <dgm:pt modelId="{0D828380-9F80-3443-97ED-F762AFFBCF44}" type="sibTrans" cxnId="{35D11B0F-4328-DF43-886A-20E4C238342A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7C79E624-1153-B645-AAF0-169E74EB7D41}">
      <dgm:prSet phldrT="[Texto]" custT="1"/>
      <dgm:spPr/>
      <dgm:t>
        <a:bodyPr/>
        <a:lstStyle/>
        <a:p>
          <a:pPr>
            <a:lnSpc>
              <a:spcPts val="2160"/>
            </a:lnSpc>
          </a:pPr>
          <a:r>
            <a:rPr lang="es-ES_tradnl" sz="1800" b="1" dirty="0" smtClean="0">
              <a:solidFill>
                <a:schemeClr val="tx1"/>
              </a:solidFill>
              <a:latin typeface="Calibri" pitchFamily="34" charset="0"/>
            </a:rPr>
            <a:t>Factores de </a:t>
          </a:r>
        </a:p>
        <a:p>
          <a:pPr>
            <a:lnSpc>
              <a:spcPts val="2160"/>
            </a:lnSpc>
          </a:pPr>
          <a:r>
            <a:rPr lang="es-ES_tradnl" sz="1800" b="1" dirty="0" smtClean="0">
              <a:solidFill>
                <a:schemeClr val="tx1"/>
              </a:solidFill>
              <a:latin typeface="Calibri" pitchFamily="34" charset="0"/>
            </a:rPr>
            <a:t>poder </a:t>
          </a:r>
          <a:endParaRPr lang="es-ES_tradnl" sz="1800" b="1" dirty="0">
            <a:solidFill>
              <a:schemeClr val="tx1"/>
            </a:solidFill>
            <a:latin typeface="Calibri" pitchFamily="34" charset="0"/>
          </a:endParaRPr>
        </a:p>
      </dgm:t>
    </dgm:pt>
    <dgm:pt modelId="{FE4A17A3-9B46-E44C-81CC-FA1F43AC7FEB}" type="parTrans" cxnId="{AFFB1F5D-E529-AD43-BF80-EAD6073DFBFE}">
      <dgm:prSet/>
      <dgm:spPr/>
      <dgm:t>
        <a:bodyPr/>
        <a:lstStyle/>
        <a:p>
          <a:endParaRPr lang="es-ES_tradnl" b="1" dirty="0">
            <a:solidFill>
              <a:schemeClr val="tx1"/>
            </a:solidFill>
          </a:endParaRPr>
        </a:p>
      </dgm:t>
    </dgm:pt>
    <dgm:pt modelId="{BC888A87-BEB6-CC4C-BD27-FC56722C7FC3}" type="sibTrans" cxnId="{AFFB1F5D-E529-AD43-BF80-EAD6073DFBFE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1C726798-3DC9-F74C-9A07-EE980B9F3DEC}">
      <dgm:prSet phldrT="[Texto]"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  <a:latin typeface="Calibri" pitchFamily="34" charset="0"/>
            </a:rPr>
            <a:t>Falta de sanciones</a:t>
          </a:r>
          <a:endParaRPr lang="es-ES_tradnl" b="1" dirty="0">
            <a:solidFill>
              <a:schemeClr val="tx1"/>
            </a:solidFill>
            <a:latin typeface="Calibri" pitchFamily="34" charset="0"/>
          </a:endParaRPr>
        </a:p>
      </dgm:t>
    </dgm:pt>
    <dgm:pt modelId="{54977C78-D12B-C643-A59E-A7E0A5F6A542}" type="parTrans" cxnId="{6B7E8A50-3720-6D40-B4D9-D5BBB1BFA1DD}">
      <dgm:prSet/>
      <dgm:spPr/>
      <dgm:t>
        <a:bodyPr/>
        <a:lstStyle/>
        <a:p>
          <a:endParaRPr lang="es-ES_tradnl" b="1" dirty="0">
            <a:solidFill>
              <a:schemeClr val="tx1"/>
            </a:solidFill>
          </a:endParaRPr>
        </a:p>
      </dgm:t>
    </dgm:pt>
    <dgm:pt modelId="{C9482C58-818E-5C4F-9EDA-BE55BA6DD43D}" type="sibTrans" cxnId="{6B7E8A50-3720-6D40-B4D9-D5BBB1BFA1DD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CBE2B66D-FAEA-4F4B-81EF-81F6E614F791}">
      <dgm:prSet phldrT="[Texto]"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  <a:latin typeface="Calibri" pitchFamily="34" charset="0"/>
            </a:rPr>
            <a:t>Desinformación y desconocimiento</a:t>
          </a:r>
          <a:endParaRPr lang="es-ES_tradnl" b="1" dirty="0">
            <a:solidFill>
              <a:schemeClr val="tx1"/>
            </a:solidFill>
            <a:latin typeface="Calibri" pitchFamily="34" charset="0"/>
          </a:endParaRPr>
        </a:p>
      </dgm:t>
    </dgm:pt>
    <dgm:pt modelId="{725740B8-4785-DF41-8672-8E62A6949D63}" type="parTrans" cxnId="{EDCDCE62-7BA8-E64E-880E-35381B17D916}">
      <dgm:prSet/>
      <dgm:spPr/>
      <dgm:t>
        <a:bodyPr/>
        <a:lstStyle/>
        <a:p>
          <a:endParaRPr lang="es-ES_tradnl" b="1" dirty="0">
            <a:solidFill>
              <a:schemeClr val="tx1"/>
            </a:solidFill>
          </a:endParaRPr>
        </a:p>
      </dgm:t>
    </dgm:pt>
    <dgm:pt modelId="{3045EF6D-C906-E14A-AB6B-45763C757C68}" type="sibTrans" cxnId="{EDCDCE62-7BA8-E64E-880E-35381B17D916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6082CAFB-D4CF-8844-9DCD-54EDC8FF72AC}">
      <dgm:prSet phldrT="[Texto]"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  <a:latin typeface="Calibri" pitchFamily="34" charset="0"/>
            </a:rPr>
            <a:t>Mínimos o nulos costos por discriminar</a:t>
          </a:r>
          <a:endParaRPr lang="es-ES_tradnl" b="1" dirty="0">
            <a:solidFill>
              <a:schemeClr val="tx1"/>
            </a:solidFill>
            <a:latin typeface="Calibri" pitchFamily="34" charset="0"/>
          </a:endParaRPr>
        </a:p>
      </dgm:t>
    </dgm:pt>
    <dgm:pt modelId="{68CBD76F-A51A-3049-9E13-6EA1D13EB498}" type="parTrans" cxnId="{DE90FCEF-2F6E-1644-A868-545606AA093E}">
      <dgm:prSet/>
      <dgm:spPr/>
      <dgm:t>
        <a:bodyPr/>
        <a:lstStyle/>
        <a:p>
          <a:endParaRPr lang="es-ES_tradnl" b="1" dirty="0">
            <a:solidFill>
              <a:schemeClr val="tx1"/>
            </a:solidFill>
          </a:endParaRPr>
        </a:p>
      </dgm:t>
    </dgm:pt>
    <dgm:pt modelId="{4206BE6B-4A55-C04A-AFFD-07766BD21B1F}" type="sibTrans" cxnId="{DE90FCEF-2F6E-1644-A868-545606AA093E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ACDB0DA9-BEFE-564F-AF17-571BDD8DB800}">
      <dgm:prSet phldrT="[Texto]"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  <a:latin typeface="Calibri" pitchFamily="34" charset="0"/>
            </a:rPr>
            <a:t>Factores legales e institucionales</a:t>
          </a:r>
          <a:endParaRPr lang="es-ES_tradnl" b="1" dirty="0">
            <a:solidFill>
              <a:schemeClr val="tx1"/>
            </a:solidFill>
            <a:latin typeface="Calibri" pitchFamily="34" charset="0"/>
          </a:endParaRPr>
        </a:p>
      </dgm:t>
    </dgm:pt>
    <dgm:pt modelId="{31F744C5-B0F9-054D-9BF7-1F6120E0CAB5}" type="parTrans" cxnId="{0CF3F7C6-CB80-6E47-ACAA-04D64C3C97F4}">
      <dgm:prSet/>
      <dgm:spPr/>
      <dgm:t>
        <a:bodyPr/>
        <a:lstStyle/>
        <a:p>
          <a:endParaRPr lang="es-ES_tradnl" b="1" dirty="0">
            <a:solidFill>
              <a:schemeClr val="tx1"/>
            </a:solidFill>
          </a:endParaRPr>
        </a:p>
      </dgm:t>
    </dgm:pt>
    <dgm:pt modelId="{945BC2D3-834B-2E41-9F70-1C1BC74B4CEB}" type="sibTrans" cxnId="{0CF3F7C6-CB80-6E47-ACAA-04D64C3C97F4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1BF7115D-FD3B-A14B-8E54-DB82EA222712}">
      <dgm:prSet phldrT="[Texto]"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  <a:latin typeface="Calibri" pitchFamily="34" charset="0"/>
            </a:rPr>
            <a:t>Programas  y políticas discriminatorias</a:t>
          </a:r>
          <a:endParaRPr lang="es-ES_tradnl" b="1" dirty="0">
            <a:solidFill>
              <a:schemeClr val="tx1"/>
            </a:solidFill>
            <a:latin typeface="Calibri" pitchFamily="34" charset="0"/>
          </a:endParaRPr>
        </a:p>
      </dgm:t>
    </dgm:pt>
    <dgm:pt modelId="{E7F9CA68-6ACB-814C-BB97-CD8BCC5A186E}" type="parTrans" cxnId="{C298430D-79CE-4B42-9C03-AB13EAEDA120}">
      <dgm:prSet/>
      <dgm:spPr/>
      <dgm:t>
        <a:bodyPr/>
        <a:lstStyle/>
        <a:p>
          <a:endParaRPr lang="es-ES_tradnl" b="1" dirty="0">
            <a:solidFill>
              <a:schemeClr val="tx1"/>
            </a:solidFill>
          </a:endParaRPr>
        </a:p>
      </dgm:t>
    </dgm:pt>
    <dgm:pt modelId="{3DB72FB0-E180-434E-AAA6-66C592506496}" type="sibTrans" cxnId="{C298430D-79CE-4B42-9C03-AB13EAEDA120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C16AFDB7-81AE-A441-9953-10FC3C93B485}">
      <dgm:prSet phldrT="[Texto]"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  <a:latin typeface="Calibri" pitchFamily="34" charset="0"/>
            </a:rPr>
            <a:t>Leyes discriminatorias</a:t>
          </a:r>
          <a:endParaRPr lang="es-ES_tradnl" b="1" dirty="0">
            <a:solidFill>
              <a:schemeClr val="tx1"/>
            </a:solidFill>
            <a:latin typeface="Calibri" pitchFamily="34" charset="0"/>
          </a:endParaRPr>
        </a:p>
      </dgm:t>
    </dgm:pt>
    <dgm:pt modelId="{CC280999-5564-1340-9510-F2D8E6F33BE3}" type="parTrans" cxnId="{C2FBF500-FBE1-4F48-9358-B56161D396EA}">
      <dgm:prSet/>
      <dgm:spPr/>
      <dgm:t>
        <a:bodyPr/>
        <a:lstStyle/>
        <a:p>
          <a:endParaRPr lang="es-ES_tradnl" b="1" dirty="0">
            <a:solidFill>
              <a:schemeClr val="tx1"/>
            </a:solidFill>
          </a:endParaRPr>
        </a:p>
      </dgm:t>
    </dgm:pt>
    <dgm:pt modelId="{AD5A6889-EB24-3746-B73B-F6F5583962A5}" type="sibTrans" cxnId="{C2FBF500-FBE1-4F48-9358-B56161D396EA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07DDFD7C-FD2D-5F4C-8A0B-A773448877BF}">
      <dgm:prSet phldrT="[Texto]"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  <a:latin typeface="Calibri" pitchFamily="34" charset="0"/>
            </a:rPr>
            <a:t>Desigualdad social</a:t>
          </a:r>
          <a:endParaRPr lang="es-ES_tradnl" b="1" dirty="0">
            <a:solidFill>
              <a:schemeClr val="tx1"/>
            </a:solidFill>
            <a:latin typeface="Calibri" pitchFamily="34" charset="0"/>
          </a:endParaRPr>
        </a:p>
      </dgm:t>
    </dgm:pt>
    <dgm:pt modelId="{65081746-6BAF-E44A-A29E-BD5B568D015C}" type="parTrans" cxnId="{FD53726D-FA2E-D64D-A83F-2307C4309EB1}">
      <dgm:prSet/>
      <dgm:spPr/>
      <dgm:t>
        <a:bodyPr/>
        <a:lstStyle/>
        <a:p>
          <a:endParaRPr lang="es-ES_tradnl" b="1" dirty="0">
            <a:solidFill>
              <a:schemeClr val="tx1"/>
            </a:solidFill>
          </a:endParaRPr>
        </a:p>
      </dgm:t>
    </dgm:pt>
    <dgm:pt modelId="{B1AD77E0-7534-D44D-B6BA-1A027F1E1C6B}" type="sibTrans" cxnId="{FD53726D-FA2E-D64D-A83F-2307C4309EB1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2FBE4206-C947-6E40-9A53-E1422236F3F2}">
      <dgm:prSet phldrT="[Texto]"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  <a:latin typeface="Calibri" pitchFamily="34" charset="0"/>
            </a:rPr>
            <a:t>Factores culturales</a:t>
          </a:r>
          <a:endParaRPr lang="es-ES_tradnl" b="1" dirty="0">
            <a:solidFill>
              <a:schemeClr val="tx1"/>
            </a:solidFill>
            <a:latin typeface="Calibri" pitchFamily="34" charset="0"/>
          </a:endParaRPr>
        </a:p>
      </dgm:t>
    </dgm:pt>
    <dgm:pt modelId="{4E32B727-05CC-7F43-A4CA-9CA3EE849A8E}" type="sibTrans" cxnId="{D27BD687-6FB6-EC44-9AD8-6FA893545FC3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FA7FFF4D-FD2B-234E-B341-F0BF28F053F4}" type="parTrans" cxnId="{D27BD687-6FB6-EC44-9AD8-6FA893545FC3}">
      <dgm:prSet/>
      <dgm:spPr/>
      <dgm:t>
        <a:bodyPr/>
        <a:lstStyle/>
        <a:p>
          <a:endParaRPr lang="es-ES_tradnl" b="1" dirty="0">
            <a:solidFill>
              <a:schemeClr val="tx1"/>
            </a:solidFill>
          </a:endParaRPr>
        </a:p>
      </dgm:t>
    </dgm:pt>
    <dgm:pt modelId="{BFD15F03-0FCD-394E-BDBF-ECB918B84AE5}">
      <dgm:prSet phldrT="[Texto]" custT="1"/>
      <dgm:spPr/>
      <dgm:t>
        <a:bodyPr vert="vert"/>
        <a:lstStyle/>
        <a:p>
          <a:r>
            <a:rPr lang="es-ES_tradnl" sz="2000" b="1" dirty="0" smtClean="0">
              <a:solidFill>
                <a:schemeClr val="tx1"/>
              </a:solidFill>
              <a:latin typeface="Calibri" pitchFamily="34" charset="0"/>
            </a:rPr>
            <a:t> </a:t>
          </a:r>
          <a:r>
            <a:rPr lang="es-ES_tradnl" sz="2000" b="1" baseline="0" dirty="0" smtClean="0">
              <a:solidFill>
                <a:schemeClr val="tx1"/>
              </a:solidFill>
              <a:latin typeface="Calibri" pitchFamily="34" charset="0"/>
            </a:rPr>
            <a:t>Múltiples factores</a:t>
          </a:r>
          <a:endParaRPr lang="es-ES_tradnl" sz="2000" b="1" baseline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E055E13D-3817-5A4E-8E57-F26C005C681E}" type="sibTrans" cxnId="{1F5F6772-2D8F-C34B-A9A4-63876905AC45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22F248CC-A550-4244-AB50-15F4F94D2023}" type="parTrans" cxnId="{1F5F6772-2D8F-C34B-A9A4-63876905AC45}">
      <dgm:prSet/>
      <dgm:spPr/>
      <dgm:t>
        <a:bodyPr/>
        <a:lstStyle/>
        <a:p>
          <a:endParaRPr lang="es-ES_tradnl" b="1">
            <a:solidFill>
              <a:schemeClr val="tx1"/>
            </a:solidFill>
          </a:endParaRPr>
        </a:p>
      </dgm:t>
    </dgm:pt>
    <dgm:pt modelId="{5ADB9973-5338-40B3-BCF0-759B3DB02A21}">
      <dgm:prSet phldrT="[Texto]"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  <a:latin typeface="Calibri" pitchFamily="34" charset="0"/>
            </a:rPr>
            <a:t>Pobreza  de muchos</a:t>
          </a:r>
          <a:endParaRPr lang="es-ES_tradnl" b="1" dirty="0">
            <a:solidFill>
              <a:schemeClr val="tx1"/>
            </a:solidFill>
            <a:latin typeface="Calibri" pitchFamily="34" charset="0"/>
          </a:endParaRPr>
        </a:p>
      </dgm:t>
    </dgm:pt>
    <dgm:pt modelId="{B810AC7A-EAA1-4636-B4C8-5523BDAE43E5}" type="parTrans" cxnId="{6A154C3D-3A09-4921-BA18-E1823D16D66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45984E0-0C2D-4FFF-99E7-6A9D120941B7}" type="sibTrans" cxnId="{6A154C3D-3A09-4921-BA18-E1823D16D66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06E5D44-CD03-4FDF-92EB-D5E814B8924E}">
      <dgm:prSet phldrT="[Texto]"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  <a:latin typeface="Calibri" pitchFamily="34" charset="0"/>
            </a:rPr>
            <a:t>Riqueza de pocos</a:t>
          </a:r>
          <a:endParaRPr lang="es-ES_tradnl" b="1" dirty="0">
            <a:solidFill>
              <a:schemeClr val="tx1"/>
            </a:solidFill>
            <a:latin typeface="Calibri" pitchFamily="34" charset="0"/>
          </a:endParaRPr>
        </a:p>
      </dgm:t>
    </dgm:pt>
    <dgm:pt modelId="{13BF5971-2E50-4491-878B-06908FD5B4AF}" type="parTrans" cxnId="{12302E0B-7C25-4CEE-B89C-31DAA5F7DDE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B4CF99F-89C7-4EA9-B7F0-B70CF6F34BB4}" type="sibTrans" cxnId="{12302E0B-7C25-4CEE-B89C-31DAA5F7DDE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F5AA7F54-0435-0D49-8A7B-105BBB20E162}" type="pres">
      <dgm:prSet presAssocID="{575C1B2C-2A51-994C-8391-6525AE030FD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3C89F234-ECE0-964E-A82A-A7FCDA2645EF}" type="pres">
      <dgm:prSet presAssocID="{BFD15F03-0FCD-394E-BDBF-ECB918B84AE5}" presName="root1" presStyleCnt="0"/>
      <dgm:spPr/>
      <dgm:t>
        <a:bodyPr/>
        <a:lstStyle/>
        <a:p>
          <a:endParaRPr lang="es-ES_tradnl"/>
        </a:p>
      </dgm:t>
    </dgm:pt>
    <dgm:pt modelId="{3FCE96B1-7CA7-1F40-ABC5-AEB0E3A24912}" type="pres">
      <dgm:prSet presAssocID="{BFD15F03-0FCD-394E-BDBF-ECB918B84AE5}" presName="LevelOneTextNode" presStyleLbl="node0" presStyleIdx="0" presStyleCnt="3" custAng="10800000" custScaleX="40116" custScaleY="333042" custLinFactNeighborX="-27144" custLinFactNeighborY="-17476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5225611E-067E-CB40-A9A2-D277C4A946A9}" type="pres">
      <dgm:prSet presAssocID="{BFD15F03-0FCD-394E-BDBF-ECB918B84AE5}" presName="level2hierChild" presStyleCnt="0"/>
      <dgm:spPr/>
      <dgm:t>
        <a:bodyPr/>
        <a:lstStyle/>
        <a:p>
          <a:endParaRPr lang="es-ES_tradnl"/>
        </a:p>
      </dgm:t>
    </dgm:pt>
    <dgm:pt modelId="{5E1C1F11-98FE-3449-A974-74C6C110E710}" type="pres">
      <dgm:prSet presAssocID="{FA7FFF4D-FD2B-234E-B341-F0BF28F053F4}" presName="conn2-1" presStyleLbl="parChTrans1D2" presStyleIdx="0" presStyleCnt="4"/>
      <dgm:spPr/>
      <dgm:t>
        <a:bodyPr/>
        <a:lstStyle/>
        <a:p>
          <a:endParaRPr lang="es-ES_tradnl"/>
        </a:p>
      </dgm:t>
    </dgm:pt>
    <dgm:pt modelId="{94416F7F-BDCD-D449-8715-76950C737A0D}" type="pres">
      <dgm:prSet presAssocID="{FA7FFF4D-FD2B-234E-B341-F0BF28F053F4}" presName="connTx" presStyleLbl="parChTrans1D2" presStyleIdx="0" presStyleCnt="4"/>
      <dgm:spPr/>
      <dgm:t>
        <a:bodyPr/>
        <a:lstStyle/>
        <a:p>
          <a:endParaRPr lang="es-ES_tradnl"/>
        </a:p>
      </dgm:t>
    </dgm:pt>
    <dgm:pt modelId="{C04CA331-B24B-5E45-9E79-6BAB114E801A}" type="pres">
      <dgm:prSet presAssocID="{2FBE4206-C947-6E40-9A53-E1422236F3F2}" presName="root2" presStyleCnt="0"/>
      <dgm:spPr/>
      <dgm:t>
        <a:bodyPr/>
        <a:lstStyle/>
        <a:p>
          <a:endParaRPr lang="es-ES_tradnl"/>
        </a:p>
      </dgm:t>
    </dgm:pt>
    <dgm:pt modelId="{44FB2529-D047-5C4B-A15E-82F6F1489A23}" type="pres">
      <dgm:prSet presAssocID="{2FBE4206-C947-6E40-9A53-E1422236F3F2}" presName="LevelTwoTextNode" presStyleLbl="node2" presStyleIdx="0" presStyleCnt="4" custLinFactNeighborX="10124" custLinFactNeighborY="-12987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2EF4976C-3802-D946-A94A-406EE1354718}" type="pres">
      <dgm:prSet presAssocID="{2FBE4206-C947-6E40-9A53-E1422236F3F2}" presName="level3hierChild" presStyleCnt="0"/>
      <dgm:spPr/>
      <dgm:t>
        <a:bodyPr/>
        <a:lstStyle/>
        <a:p>
          <a:endParaRPr lang="es-ES_tradnl"/>
        </a:p>
      </dgm:t>
    </dgm:pt>
    <dgm:pt modelId="{DE31586C-3122-5140-9412-84E5029CCC92}" type="pres">
      <dgm:prSet presAssocID="{7AA56D35-E505-364B-886D-AA3ADF0957E4}" presName="conn2-1" presStyleLbl="parChTrans1D3" presStyleIdx="0" presStyleCnt="7"/>
      <dgm:spPr/>
      <dgm:t>
        <a:bodyPr/>
        <a:lstStyle/>
        <a:p>
          <a:endParaRPr lang="es-ES_tradnl"/>
        </a:p>
      </dgm:t>
    </dgm:pt>
    <dgm:pt modelId="{962129EE-0778-7044-A6C6-1D51101BF8A7}" type="pres">
      <dgm:prSet presAssocID="{7AA56D35-E505-364B-886D-AA3ADF0957E4}" presName="connTx" presStyleLbl="parChTrans1D3" presStyleIdx="0" presStyleCnt="7"/>
      <dgm:spPr/>
      <dgm:t>
        <a:bodyPr/>
        <a:lstStyle/>
        <a:p>
          <a:endParaRPr lang="es-ES_tradnl"/>
        </a:p>
      </dgm:t>
    </dgm:pt>
    <dgm:pt modelId="{CBCE1186-C681-1147-88CF-B166174200C4}" type="pres">
      <dgm:prSet presAssocID="{BE8BCE74-47EE-D241-A044-5B1BF3A88F7A}" presName="root2" presStyleCnt="0"/>
      <dgm:spPr/>
      <dgm:t>
        <a:bodyPr/>
        <a:lstStyle/>
        <a:p>
          <a:endParaRPr lang="es-ES_tradnl"/>
        </a:p>
      </dgm:t>
    </dgm:pt>
    <dgm:pt modelId="{7EECF460-8227-7346-9F9B-34028054DBEA}" type="pres">
      <dgm:prSet presAssocID="{BE8BCE74-47EE-D241-A044-5B1BF3A88F7A}" presName="LevelTwoTextNode" presStyleLbl="node3" presStyleIdx="0" presStyleCnt="7" custScaleX="202969" custScaleY="58384" custLinFactNeighborX="40745" custLinFactNeighborY="10156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2A78AD8B-3DA9-C948-B70A-0FFBF404E128}" type="pres">
      <dgm:prSet presAssocID="{BE8BCE74-47EE-D241-A044-5B1BF3A88F7A}" presName="level3hierChild" presStyleCnt="0"/>
      <dgm:spPr/>
      <dgm:t>
        <a:bodyPr/>
        <a:lstStyle/>
        <a:p>
          <a:endParaRPr lang="es-ES_tradnl"/>
        </a:p>
      </dgm:t>
    </dgm:pt>
    <dgm:pt modelId="{E1BF115E-5EE8-6045-91B0-1DF590F28659}" type="pres">
      <dgm:prSet presAssocID="{580A558F-8C87-DE4A-8A30-A22EE3C8843F}" presName="conn2-1" presStyleLbl="parChTrans1D3" presStyleIdx="1" presStyleCnt="7"/>
      <dgm:spPr/>
      <dgm:t>
        <a:bodyPr/>
        <a:lstStyle/>
        <a:p>
          <a:endParaRPr lang="es-ES_tradnl"/>
        </a:p>
      </dgm:t>
    </dgm:pt>
    <dgm:pt modelId="{6E02BEEF-4A51-DF43-8DFC-6AC728B5B6F1}" type="pres">
      <dgm:prSet presAssocID="{580A558F-8C87-DE4A-8A30-A22EE3C8843F}" presName="connTx" presStyleLbl="parChTrans1D3" presStyleIdx="1" presStyleCnt="7"/>
      <dgm:spPr/>
      <dgm:t>
        <a:bodyPr/>
        <a:lstStyle/>
        <a:p>
          <a:endParaRPr lang="es-ES_tradnl"/>
        </a:p>
      </dgm:t>
    </dgm:pt>
    <dgm:pt modelId="{1493F9BF-59CA-6C40-9182-2F386A4D3551}" type="pres">
      <dgm:prSet presAssocID="{4C2CF5D7-BFDB-1A49-B51C-C77ECB9B828D}" presName="root2" presStyleCnt="0"/>
      <dgm:spPr/>
      <dgm:t>
        <a:bodyPr/>
        <a:lstStyle/>
        <a:p>
          <a:endParaRPr lang="es-ES_tradnl"/>
        </a:p>
      </dgm:t>
    </dgm:pt>
    <dgm:pt modelId="{EC6D08FE-C7E6-C34E-922A-DBF08803BF43}" type="pres">
      <dgm:prSet presAssocID="{4C2CF5D7-BFDB-1A49-B51C-C77ECB9B828D}" presName="LevelTwoTextNode" presStyleLbl="node3" presStyleIdx="1" presStyleCnt="7" custScaleX="202146" custScaleY="72006" custLinFactNeighborX="40170" custLinFactNeighborY="6513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11FC5F07-A27E-0241-8F2A-6B9482E044AA}" type="pres">
      <dgm:prSet presAssocID="{4C2CF5D7-BFDB-1A49-B51C-C77ECB9B828D}" presName="level3hierChild" presStyleCnt="0"/>
      <dgm:spPr/>
      <dgm:t>
        <a:bodyPr/>
        <a:lstStyle/>
        <a:p>
          <a:endParaRPr lang="es-ES_tradnl"/>
        </a:p>
      </dgm:t>
    </dgm:pt>
    <dgm:pt modelId="{303551FC-5E04-D34C-B396-9F4BCD1EB442}" type="pres">
      <dgm:prSet presAssocID="{725740B8-4785-DF41-8672-8E62A6949D63}" presName="conn2-1" presStyleLbl="parChTrans1D3" presStyleIdx="2" presStyleCnt="7"/>
      <dgm:spPr/>
      <dgm:t>
        <a:bodyPr/>
        <a:lstStyle/>
        <a:p>
          <a:endParaRPr lang="es-ES_tradnl"/>
        </a:p>
      </dgm:t>
    </dgm:pt>
    <dgm:pt modelId="{071F7A94-42E4-FB4C-9B59-26CADC7D6958}" type="pres">
      <dgm:prSet presAssocID="{725740B8-4785-DF41-8672-8E62A6949D63}" presName="connTx" presStyleLbl="parChTrans1D3" presStyleIdx="2" presStyleCnt="7"/>
      <dgm:spPr/>
      <dgm:t>
        <a:bodyPr/>
        <a:lstStyle/>
        <a:p>
          <a:endParaRPr lang="es-ES_tradnl"/>
        </a:p>
      </dgm:t>
    </dgm:pt>
    <dgm:pt modelId="{B366B17C-D7C9-534E-A0BF-913916686420}" type="pres">
      <dgm:prSet presAssocID="{CBE2B66D-FAEA-4F4B-81EF-81F6E614F791}" presName="root2" presStyleCnt="0"/>
      <dgm:spPr/>
      <dgm:t>
        <a:bodyPr/>
        <a:lstStyle/>
        <a:p>
          <a:endParaRPr lang="es-ES_tradnl"/>
        </a:p>
      </dgm:t>
    </dgm:pt>
    <dgm:pt modelId="{23832CA8-0A08-5349-B74E-1AEC70061096}" type="pres">
      <dgm:prSet presAssocID="{CBE2B66D-FAEA-4F4B-81EF-81F6E614F791}" presName="LevelTwoTextNode" presStyleLbl="node3" presStyleIdx="2" presStyleCnt="7" custScaleX="201048" custScaleY="53828" custLinFactNeighborX="39724" custLinFactNeighborY="3471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3C7A9588-891E-F546-BFE6-230FEBCEBE67}" type="pres">
      <dgm:prSet presAssocID="{CBE2B66D-FAEA-4F4B-81EF-81F6E614F791}" presName="level3hierChild" presStyleCnt="0"/>
      <dgm:spPr/>
      <dgm:t>
        <a:bodyPr/>
        <a:lstStyle/>
        <a:p>
          <a:endParaRPr lang="es-ES_tradnl"/>
        </a:p>
      </dgm:t>
    </dgm:pt>
    <dgm:pt modelId="{944AE721-61B0-504B-A33F-93A8489B33D4}" type="pres">
      <dgm:prSet presAssocID="{FE4A17A3-9B46-E44C-81CC-FA1F43AC7FEB}" presName="conn2-1" presStyleLbl="parChTrans1D2" presStyleIdx="1" presStyleCnt="4"/>
      <dgm:spPr/>
      <dgm:t>
        <a:bodyPr/>
        <a:lstStyle/>
        <a:p>
          <a:endParaRPr lang="es-ES_tradnl"/>
        </a:p>
      </dgm:t>
    </dgm:pt>
    <dgm:pt modelId="{5BF8D5AD-DD06-0842-92C3-225F25871F71}" type="pres">
      <dgm:prSet presAssocID="{FE4A17A3-9B46-E44C-81CC-FA1F43AC7FEB}" presName="connTx" presStyleLbl="parChTrans1D2" presStyleIdx="1" presStyleCnt="4"/>
      <dgm:spPr/>
      <dgm:t>
        <a:bodyPr/>
        <a:lstStyle/>
        <a:p>
          <a:endParaRPr lang="es-ES_tradnl"/>
        </a:p>
      </dgm:t>
    </dgm:pt>
    <dgm:pt modelId="{CFFA7B1C-35E5-C746-BE30-CDB7EC5B7598}" type="pres">
      <dgm:prSet presAssocID="{7C79E624-1153-B645-AAF0-169E74EB7D41}" presName="root2" presStyleCnt="0"/>
      <dgm:spPr/>
      <dgm:t>
        <a:bodyPr/>
        <a:lstStyle/>
        <a:p>
          <a:endParaRPr lang="es-ES_tradnl"/>
        </a:p>
      </dgm:t>
    </dgm:pt>
    <dgm:pt modelId="{08DAE937-B232-1447-939B-7444E5CB759E}" type="pres">
      <dgm:prSet presAssocID="{7C79E624-1153-B645-AAF0-169E74EB7D41}" presName="LevelTwoTextNode" presStyleLbl="node2" presStyleIdx="1" presStyleCnt="4" custScaleX="92298" custScaleY="97219" custLinFactNeighborX="13456" custLinFactNeighborY="-48667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83035A7F-AD79-104F-892E-D9676EF4F07F}" type="pres">
      <dgm:prSet presAssocID="{7C79E624-1153-B645-AAF0-169E74EB7D41}" presName="level3hierChild" presStyleCnt="0"/>
      <dgm:spPr/>
      <dgm:t>
        <a:bodyPr/>
        <a:lstStyle/>
        <a:p>
          <a:endParaRPr lang="es-ES_tradnl"/>
        </a:p>
      </dgm:t>
    </dgm:pt>
    <dgm:pt modelId="{B78E0772-B605-8145-8BEF-EC69D84C31F4}" type="pres">
      <dgm:prSet presAssocID="{54977C78-D12B-C643-A59E-A7E0A5F6A542}" presName="conn2-1" presStyleLbl="parChTrans1D3" presStyleIdx="3" presStyleCnt="7"/>
      <dgm:spPr/>
      <dgm:t>
        <a:bodyPr/>
        <a:lstStyle/>
        <a:p>
          <a:endParaRPr lang="es-ES_tradnl"/>
        </a:p>
      </dgm:t>
    </dgm:pt>
    <dgm:pt modelId="{D6A31586-567E-8B45-8A1B-7892B0A5210A}" type="pres">
      <dgm:prSet presAssocID="{54977C78-D12B-C643-A59E-A7E0A5F6A542}" presName="connTx" presStyleLbl="parChTrans1D3" presStyleIdx="3" presStyleCnt="7"/>
      <dgm:spPr/>
      <dgm:t>
        <a:bodyPr/>
        <a:lstStyle/>
        <a:p>
          <a:endParaRPr lang="es-ES_tradnl"/>
        </a:p>
      </dgm:t>
    </dgm:pt>
    <dgm:pt modelId="{A90A2BA2-9C03-0844-9849-2C02EFF4F042}" type="pres">
      <dgm:prSet presAssocID="{1C726798-3DC9-F74C-9A07-EE980B9F3DEC}" presName="root2" presStyleCnt="0"/>
      <dgm:spPr/>
      <dgm:t>
        <a:bodyPr/>
        <a:lstStyle/>
        <a:p>
          <a:endParaRPr lang="es-ES_tradnl"/>
        </a:p>
      </dgm:t>
    </dgm:pt>
    <dgm:pt modelId="{E076A7DB-C718-E546-BA56-D89E587E09DE}" type="pres">
      <dgm:prSet presAssocID="{1C726798-3DC9-F74C-9A07-EE980B9F3DEC}" presName="LevelTwoTextNode" presStyleLbl="node3" presStyleIdx="3" presStyleCnt="7" custScaleX="206596" custScaleY="54108" custLinFactNeighborX="47397" custLinFactNeighborY="8156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5DE4EBBE-FA35-BF40-A59D-53A5CF7EB8D6}" type="pres">
      <dgm:prSet presAssocID="{1C726798-3DC9-F74C-9A07-EE980B9F3DEC}" presName="level3hierChild" presStyleCnt="0"/>
      <dgm:spPr/>
      <dgm:t>
        <a:bodyPr/>
        <a:lstStyle/>
        <a:p>
          <a:endParaRPr lang="es-ES_tradnl"/>
        </a:p>
      </dgm:t>
    </dgm:pt>
    <dgm:pt modelId="{6D016BD5-9601-6E4A-B920-2E23DD948DAD}" type="pres">
      <dgm:prSet presAssocID="{68CBD76F-A51A-3049-9E13-6EA1D13EB498}" presName="conn2-1" presStyleLbl="parChTrans1D3" presStyleIdx="4" presStyleCnt="7"/>
      <dgm:spPr/>
      <dgm:t>
        <a:bodyPr/>
        <a:lstStyle/>
        <a:p>
          <a:endParaRPr lang="es-ES_tradnl"/>
        </a:p>
      </dgm:t>
    </dgm:pt>
    <dgm:pt modelId="{9A71CBF3-EAE3-BF40-A31D-C4A229EAD701}" type="pres">
      <dgm:prSet presAssocID="{68CBD76F-A51A-3049-9E13-6EA1D13EB498}" presName="connTx" presStyleLbl="parChTrans1D3" presStyleIdx="4" presStyleCnt="7"/>
      <dgm:spPr/>
      <dgm:t>
        <a:bodyPr/>
        <a:lstStyle/>
        <a:p>
          <a:endParaRPr lang="es-ES_tradnl"/>
        </a:p>
      </dgm:t>
    </dgm:pt>
    <dgm:pt modelId="{1A5FC098-11E4-CC41-9A06-6C2B55165C12}" type="pres">
      <dgm:prSet presAssocID="{6082CAFB-D4CF-8844-9DCD-54EDC8FF72AC}" presName="root2" presStyleCnt="0"/>
      <dgm:spPr/>
      <dgm:t>
        <a:bodyPr/>
        <a:lstStyle/>
        <a:p>
          <a:endParaRPr lang="es-ES_tradnl"/>
        </a:p>
      </dgm:t>
    </dgm:pt>
    <dgm:pt modelId="{8BA51DD8-48BC-D143-9243-CC99E8C209A3}" type="pres">
      <dgm:prSet presAssocID="{6082CAFB-D4CF-8844-9DCD-54EDC8FF72AC}" presName="LevelTwoTextNode" presStyleLbl="node3" presStyleIdx="4" presStyleCnt="7" custScaleX="205343" custScaleY="74157" custLinFactNeighborX="47397" custLinFactNeighborY="3685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831097A2-5289-3F4F-A20E-72C98981AC40}" type="pres">
      <dgm:prSet presAssocID="{6082CAFB-D4CF-8844-9DCD-54EDC8FF72AC}" presName="level3hierChild" presStyleCnt="0"/>
      <dgm:spPr/>
      <dgm:t>
        <a:bodyPr/>
        <a:lstStyle/>
        <a:p>
          <a:endParaRPr lang="es-ES_tradnl"/>
        </a:p>
      </dgm:t>
    </dgm:pt>
    <dgm:pt modelId="{81328941-BF9F-6242-B777-C3C05A7A5BC2}" type="pres">
      <dgm:prSet presAssocID="{31F744C5-B0F9-054D-9BF7-1F6120E0CAB5}" presName="conn2-1" presStyleLbl="parChTrans1D2" presStyleIdx="2" presStyleCnt="4"/>
      <dgm:spPr/>
      <dgm:t>
        <a:bodyPr/>
        <a:lstStyle/>
        <a:p>
          <a:endParaRPr lang="es-ES_tradnl"/>
        </a:p>
      </dgm:t>
    </dgm:pt>
    <dgm:pt modelId="{45DFD32E-F32E-4546-8EB4-4F4A36D1D507}" type="pres">
      <dgm:prSet presAssocID="{31F744C5-B0F9-054D-9BF7-1F6120E0CAB5}" presName="connTx" presStyleLbl="parChTrans1D2" presStyleIdx="2" presStyleCnt="4"/>
      <dgm:spPr/>
      <dgm:t>
        <a:bodyPr/>
        <a:lstStyle/>
        <a:p>
          <a:endParaRPr lang="es-ES_tradnl"/>
        </a:p>
      </dgm:t>
    </dgm:pt>
    <dgm:pt modelId="{6C7CAE47-4A3E-3F42-9C19-917741822FBE}" type="pres">
      <dgm:prSet presAssocID="{ACDB0DA9-BEFE-564F-AF17-571BDD8DB800}" presName="root2" presStyleCnt="0"/>
      <dgm:spPr/>
      <dgm:t>
        <a:bodyPr/>
        <a:lstStyle/>
        <a:p>
          <a:endParaRPr lang="es-ES_tradnl"/>
        </a:p>
      </dgm:t>
    </dgm:pt>
    <dgm:pt modelId="{AE472AC6-2EA9-3541-8714-C128F15D445E}" type="pres">
      <dgm:prSet presAssocID="{ACDB0DA9-BEFE-564F-AF17-571BDD8DB800}" presName="LevelTwoTextNode" presStyleLbl="node2" presStyleIdx="2" presStyleCnt="4" custLinFactNeighborX="13921" custLinFactNeighborY="-42073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B1DF51AA-EF4A-9E4C-982F-0980A22636F7}" type="pres">
      <dgm:prSet presAssocID="{ACDB0DA9-BEFE-564F-AF17-571BDD8DB800}" presName="level3hierChild" presStyleCnt="0"/>
      <dgm:spPr/>
      <dgm:t>
        <a:bodyPr/>
        <a:lstStyle/>
        <a:p>
          <a:endParaRPr lang="es-ES_tradnl"/>
        </a:p>
      </dgm:t>
    </dgm:pt>
    <dgm:pt modelId="{D335555A-3AEF-694D-913E-3B02541838D3}" type="pres">
      <dgm:prSet presAssocID="{E7F9CA68-6ACB-814C-BB97-CD8BCC5A186E}" presName="conn2-1" presStyleLbl="parChTrans1D3" presStyleIdx="5" presStyleCnt="7"/>
      <dgm:spPr/>
      <dgm:t>
        <a:bodyPr/>
        <a:lstStyle/>
        <a:p>
          <a:endParaRPr lang="es-ES_tradnl"/>
        </a:p>
      </dgm:t>
    </dgm:pt>
    <dgm:pt modelId="{F57245CD-2E96-F74A-82A7-952CAD7A1C08}" type="pres">
      <dgm:prSet presAssocID="{E7F9CA68-6ACB-814C-BB97-CD8BCC5A186E}" presName="connTx" presStyleLbl="parChTrans1D3" presStyleIdx="5" presStyleCnt="7"/>
      <dgm:spPr/>
      <dgm:t>
        <a:bodyPr/>
        <a:lstStyle/>
        <a:p>
          <a:endParaRPr lang="es-ES_tradnl"/>
        </a:p>
      </dgm:t>
    </dgm:pt>
    <dgm:pt modelId="{E3C2B70A-B3B6-4345-A32C-4384899956F8}" type="pres">
      <dgm:prSet presAssocID="{1BF7115D-FD3B-A14B-8E54-DB82EA222712}" presName="root2" presStyleCnt="0"/>
      <dgm:spPr/>
      <dgm:t>
        <a:bodyPr/>
        <a:lstStyle/>
        <a:p>
          <a:endParaRPr lang="es-ES_tradnl"/>
        </a:p>
      </dgm:t>
    </dgm:pt>
    <dgm:pt modelId="{27C81B27-7CE2-0246-9A12-7CF30C0934AB}" type="pres">
      <dgm:prSet presAssocID="{1BF7115D-FD3B-A14B-8E54-DB82EA222712}" presName="LevelTwoTextNode" presStyleLbl="node3" presStyleIdx="5" presStyleCnt="7" custScaleX="200946" custScaleY="72543" custLinFactNeighborX="43774" custLinFactNeighborY="4274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FEA66031-C326-1D4D-B37B-FA2F4D1078D3}" type="pres">
      <dgm:prSet presAssocID="{1BF7115D-FD3B-A14B-8E54-DB82EA222712}" presName="level3hierChild" presStyleCnt="0"/>
      <dgm:spPr/>
      <dgm:t>
        <a:bodyPr/>
        <a:lstStyle/>
        <a:p>
          <a:endParaRPr lang="es-ES_tradnl"/>
        </a:p>
      </dgm:t>
    </dgm:pt>
    <dgm:pt modelId="{E5212FE5-BFF4-564D-A6EB-02DB415B506E}" type="pres">
      <dgm:prSet presAssocID="{CC280999-5564-1340-9510-F2D8E6F33BE3}" presName="conn2-1" presStyleLbl="parChTrans1D3" presStyleIdx="6" presStyleCnt="7"/>
      <dgm:spPr/>
      <dgm:t>
        <a:bodyPr/>
        <a:lstStyle/>
        <a:p>
          <a:endParaRPr lang="es-ES_tradnl"/>
        </a:p>
      </dgm:t>
    </dgm:pt>
    <dgm:pt modelId="{832E72C7-686D-B344-B681-31687055D69B}" type="pres">
      <dgm:prSet presAssocID="{CC280999-5564-1340-9510-F2D8E6F33BE3}" presName="connTx" presStyleLbl="parChTrans1D3" presStyleIdx="6" presStyleCnt="7"/>
      <dgm:spPr/>
      <dgm:t>
        <a:bodyPr/>
        <a:lstStyle/>
        <a:p>
          <a:endParaRPr lang="es-ES_tradnl"/>
        </a:p>
      </dgm:t>
    </dgm:pt>
    <dgm:pt modelId="{F719CCD9-1502-1442-BE32-6638204DEE7A}" type="pres">
      <dgm:prSet presAssocID="{C16AFDB7-81AE-A441-9953-10FC3C93B485}" presName="root2" presStyleCnt="0"/>
      <dgm:spPr/>
      <dgm:t>
        <a:bodyPr/>
        <a:lstStyle/>
        <a:p>
          <a:endParaRPr lang="es-ES_tradnl"/>
        </a:p>
      </dgm:t>
    </dgm:pt>
    <dgm:pt modelId="{FCA507C4-C22E-D94D-87F4-2913A8B78C73}" type="pres">
      <dgm:prSet presAssocID="{C16AFDB7-81AE-A441-9953-10FC3C93B485}" presName="LevelTwoTextNode" presStyleLbl="node3" presStyleIdx="6" presStyleCnt="7" custScaleX="202969" custScaleY="62359" custLinFactNeighborX="43774" custLinFactNeighborY="6477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386F90CA-B9E8-8949-A889-5CD83327E484}" type="pres">
      <dgm:prSet presAssocID="{C16AFDB7-81AE-A441-9953-10FC3C93B485}" presName="level3hierChild" presStyleCnt="0"/>
      <dgm:spPr/>
      <dgm:t>
        <a:bodyPr/>
        <a:lstStyle/>
        <a:p>
          <a:endParaRPr lang="es-ES_tradnl"/>
        </a:p>
      </dgm:t>
    </dgm:pt>
    <dgm:pt modelId="{094E212A-9495-5A41-A3DB-56CFA08B0804}" type="pres">
      <dgm:prSet presAssocID="{65081746-6BAF-E44A-A29E-BD5B568D015C}" presName="conn2-1" presStyleLbl="parChTrans1D2" presStyleIdx="3" presStyleCnt="4"/>
      <dgm:spPr/>
      <dgm:t>
        <a:bodyPr/>
        <a:lstStyle/>
        <a:p>
          <a:endParaRPr lang="es-ES_tradnl"/>
        </a:p>
      </dgm:t>
    </dgm:pt>
    <dgm:pt modelId="{9D24A370-7AF2-984C-9DD3-E0CEBC884D05}" type="pres">
      <dgm:prSet presAssocID="{65081746-6BAF-E44A-A29E-BD5B568D015C}" presName="connTx" presStyleLbl="parChTrans1D2" presStyleIdx="3" presStyleCnt="4"/>
      <dgm:spPr/>
      <dgm:t>
        <a:bodyPr/>
        <a:lstStyle/>
        <a:p>
          <a:endParaRPr lang="es-ES_tradnl"/>
        </a:p>
      </dgm:t>
    </dgm:pt>
    <dgm:pt modelId="{CA0FC508-258B-F247-8C33-D59FA68B3611}" type="pres">
      <dgm:prSet presAssocID="{07DDFD7C-FD2D-5F4C-8A0B-A773448877BF}" presName="root2" presStyleCnt="0"/>
      <dgm:spPr/>
      <dgm:t>
        <a:bodyPr/>
        <a:lstStyle/>
        <a:p>
          <a:endParaRPr lang="es-ES_tradnl"/>
        </a:p>
      </dgm:t>
    </dgm:pt>
    <dgm:pt modelId="{5571CDC3-9EB7-A647-9435-48F7195AE7A2}" type="pres">
      <dgm:prSet presAssocID="{07DDFD7C-FD2D-5F4C-8A0B-A773448877BF}" presName="LevelTwoTextNode" presStyleLbl="node2" presStyleIdx="3" presStyleCnt="4" custLinFactNeighborX="15920" custLinFactNeighborY="700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52B06B5A-C3BA-5D41-989A-54CE38EB440C}" type="pres">
      <dgm:prSet presAssocID="{07DDFD7C-FD2D-5F4C-8A0B-A773448877BF}" presName="level3hierChild" presStyleCnt="0"/>
      <dgm:spPr/>
      <dgm:t>
        <a:bodyPr/>
        <a:lstStyle/>
        <a:p>
          <a:endParaRPr lang="es-ES_tradnl"/>
        </a:p>
      </dgm:t>
    </dgm:pt>
    <dgm:pt modelId="{B054D966-2BD1-4C43-9109-AAEE5A3A96E8}" type="pres">
      <dgm:prSet presAssocID="{5ADB9973-5338-40B3-BCF0-759B3DB02A21}" presName="root1" presStyleCnt="0"/>
      <dgm:spPr/>
      <dgm:t>
        <a:bodyPr/>
        <a:lstStyle/>
        <a:p>
          <a:endParaRPr lang="es-MX"/>
        </a:p>
      </dgm:t>
    </dgm:pt>
    <dgm:pt modelId="{B4A2079E-7EFD-4C4D-B36E-B7403F330B2D}" type="pres">
      <dgm:prSet presAssocID="{5ADB9973-5338-40B3-BCF0-759B3DB02A21}" presName="LevelOneTextNode" presStyleLbl="node0" presStyleIdx="1" presStyleCnt="3" custScaleX="202969" custScaleY="49413" custLinFactX="100000" custLinFactNeighborX="165642" custLinFactNeighborY="-7062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B4E1027-F22C-469F-9DB4-3520C77439A9}" type="pres">
      <dgm:prSet presAssocID="{5ADB9973-5338-40B3-BCF0-759B3DB02A21}" presName="level2hierChild" presStyleCnt="0"/>
      <dgm:spPr/>
      <dgm:t>
        <a:bodyPr/>
        <a:lstStyle/>
        <a:p>
          <a:endParaRPr lang="es-MX"/>
        </a:p>
      </dgm:t>
    </dgm:pt>
    <dgm:pt modelId="{8566EBAF-4777-4F85-933C-6CDA99DB402E}" type="pres">
      <dgm:prSet presAssocID="{506E5D44-CD03-4FDF-92EB-D5E814B8924E}" presName="root1" presStyleCnt="0"/>
      <dgm:spPr/>
      <dgm:t>
        <a:bodyPr/>
        <a:lstStyle/>
        <a:p>
          <a:endParaRPr lang="es-MX"/>
        </a:p>
      </dgm:t>
    </dgm:pt>
    <dgm:pt modelId="{8C224F45-B6FE-4F3B-A135-18B7695AC883}" type="pres">
      <dgm:prSet presAssocID="{506E5D44-CD03-4FDF-92EB-D5E814B8924E}" presName="LevelOneTextNode" presStyleLbl="node0" presStyleIdx="2" presStyleCnt="3" custScaleX="202969" custScaleY="49413" custLinFactX="100000" custLinFactNeighborX="165642" custLinFactNeighborY="-6614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9ECD0F8-34AE-4C11-B5C2-AEEFDC84B595}" type="pres">
      <dgm:prSet presAssocID="{506E5D44-CD03-4FDF-92EB-D5E814B8924E}" presName="level2hierChild" presStyleCnt="0"/>
      <dgm:spPr/>
      <dgm:t>
        <a:bodyPr/>
        <a:lstStyle/>
        <a:p>
          <a:endParaRPr lang="es-MX"/>
        </a:p>
      </dgm:t>
    </dgm:pt>
  </dgm:ptLst>
  <dgm:cxnLst>
    <dgm:cxn modelId="{5E252A5E-7623-4250-85B4-A498703A2032}" type="presOf" srcId="{CBE2B66D-FAEA-4F4B-81EF-81F6E614F791}" destId="{23832CA8-0A08-5349-B74E-1AEC70061096}" srcOrd="0" destOrd="0" presId="urn:microsoft.com/office/officeart/2005/8/layout/hierarchy2"/>
    <dgm:cxn modelId="{DD29E7E9-5456-418A-8B12-6202825574AF}" type="presOf" srcId="{54977C78-D12B-C643-A59E-A7E0A5F6A542}" destId="{D6A31586-567E-8B45-8A1B-7892B0A5210A}" srcOrd="1" destOrd="0" presId="urn:microsoft.com/office/officeart/2005/8/layout/hierarchy2"/>
    <dgm:cxn modelId="{FDE9BE9A-F798-4EBE-B7D4-8F0E10325C2D}" type="presOf" srcId="{725740B8-4785-DF41-8672-8E62A6949D63}" destId="{071F7A94-42E4-FB4C-9B59-26CADC7D6958}" srcOrd="1" destOrd="0" presId="urn:microsoft.com/office/officeart/2005/8/layout/hierarchy2"/>
    <dgm:cxn modelId="{B981E28F-1ECE-409F-B129-72DAB64506B4}" type="presOf" srcId="{7AA56D35-E505-364B-886D-AA3ADF0957E4}" destId="{962129EE-0778-7044-A6C6-1D51101BF8A7}" srcOrd="1" destOrd="0" presId="urn:microsoft.com/office/officeart/2005/8/layout/hierarchy2"/>
    <dgm:cxn modelId="{D256DF7F-F431-4E30-B5BE-E4F134CBB387}" type="presOf" srcId="{6082CAFB-D4CF-8844-9DCD-54EDC8FF72AC}" destId="{8BA51DD8-48BC-D143-9243-CC99E8C209A3}" srcOrd="0" destOrd="0" presId="urn:microsoft.com/office/officeart/2005/8/layout/hierarchy2"/>
    <dgm:cxn modelId="{9812ECCF-F600-4A5B-879F-95A17652F7C4}" type="presOf" srcId="{68CBD76F-A51A-3049-9E13-6EA1D13EB498}" destId="{6D016BD5-9601-6E4A-B920-2E23DD948DAD}" srcOrd="0" destOrd="0" presId="urn:microsoft.com/office/officeart/2005/8/layout/hierarchy2"/>
    <dgm:cxn modelId="{673446E5-C5BF-498E-A085-00042A198583}" type="presOf" srcId="{CC280999-5564-1340-9510-F2D8E6F33BE3}" destId="{E5212FE5-BFF4-564D-A6EB-02DB415B506E}" srcOrd="0" destOrd="0" presId="urn:microsoft.com/office/officeart/2005/8/layout/hierarchy2"/>
    <dgm:cxn modelId="{37CB8EB6-9045-4762-BEE0-E05170CA50CB}" type="presOf" srcId="{FE4A17A3-9B46-E44C-81CC-FA1F43AC7FEB}" destId="{944AE721-61B0-504B-A33F-93A8489B33D4}" srcOrd="0" destOrd="0" presId="urn:microsoft.com/office/officeart/2005/8/layout/hierarchy2"/>
    <dgm:cxn modelId="{EDCDCE62-7BA8-E64E-880E-35381B17D916}" srcId="{2FBE4206-C947-6E40-9A53-E1422236F3F2}" destId="{CBE2B66D-FAEA-4F4B-81EF-81F6E614F791}" srcOrd="2" destOrd="0" parTransId="{725740B8-4785-DF41-8672-8E62A6949D63}" sibTransId="{3045EF6D-C906-E14A-AB6B-45763C757C68}"/>
    <dgm:cxn modelId="{7E953519-CAC3-4E7A-87D4-0F24D1BBA799}" type="presOf" srcId="{4C2CF5D7-BFDB-1A49-B51C-C77ECB9B828D}" destId="{EC6D08FE-C7E6-C34E-922A-DBF08803BF43}" srcOrd="0" destOrd="0" presId="urn:microsoft.com/office/officeart/2005/8/layout/hierarchy2"/>
    <dgm:cxn modelId="{0C9D00DF-B60B-41EC-9425-B6563ED1580A}" type="presOf" srcId="{BFD15F03-0FCD-394E-BDBF-ECB918B84AE5}" destId="{3FCE96B1-7CA7-1F40-ABC5-AEB0E3A24912}" srcOrd="0" destOrd="0" presId="urn:microsoft.com/office/officeart/2005/8/layout/hierarchy2"/>
    <dgm:cxn modelId="{C7426CE8-149E-46D7-BD07-9FC88E34EAAE}" type="presOf" srcId="{575C1B2C-2A51-994C-8391-6525AE030FDF}" destId="{F5AA7F54-0435-0D49-8A7B-105BBB20E162}" srcOrd="0" destOrd="0" presId="urn:microsoft.com/office/officeart/2005/8/layout/hierarchy2"/>
    <dgm:cxn modelId="{CD671CCB-F973-4314-8D5B-E8B1ADD2DA16}" type="presOf" srcId="{C16AFDB7-81AE-A441-9953-10FC3C93B485}" destId="{FCA507C4-C22E-D94D-87F4-2913A8B78C73}" srcOrd="0" destOrd="0" presId="urn:microsoft.com/office/officeart/2005/8/layout/hierarchy2"/>
    <dgm:cxn modelId="{401A71CD-E9DF-4C0F-A863-C4F7327E564B}" type="presOf" srcId="{54977C78-D12B-C643-A59E-A7E0A5F6A542}" destId="{B78E0772-B605-8145-8BEF-EC69D84C31F4}" srcOrd="0" destOrd="0" presId="urn:microsoft.com/office/officeart/2005/8/layout/hierarchy2"/>
    <dgm:cxn modelId="{658C660C-5D29-4011-985B-ADDA0A62FA16}" type="presOf" srcId="{E7F9CA68-6ACB-814C-BB97-CD8BCC5A186E}" destId="{D335555A-3AEF-694D-913E-3B02541838D3}" srcOrd="0" destOrd="0" presId="urn:microsoft.com/office/officeart/2005/8/layout/hierarchy2"/>
    <dgm:cxn modelId="{35D11B0F-4328-DF43-886A-20E4C238342A}" srcId="{2FBE4206-C947-6E40-9A53-E1422236F3F2}" destId="{4C2CF5D7-BFDB-1A49-B51C-C77ECB9B828D}" srcOrd="1" destOrd="0" parTransId="{580A558F-8C87-DE4A-8A30-A22EE3C8843F}" sibTransId="{0D828380-9F80-3443-97ED-F762AFFBCF44}"/>
    <dgm:cxn modelId="{D27BD687-6FB6-EC44-9AD8-6FA893545FC3}" srcId="{BFD15F03-0FCD-394E-BDBF-ECB918B84AE5}" destId="{2FBE4206-C947-6E40-9A53-E1422236F3F2}" srcOrd="0" destOrd="0" parTransId="{FA7FFF4D-FD2B-234E-B341-F0BF28F053F4}" sibTransId="{4E32B727-05CC-7F43-A4CA-9CA3EE849A8E}"/>
    <dgm:cxn modelId="{88210A89-6D95-42BC-A4BD-7E1F66395360}" type="presOf" srcId="{FA7FFF4D-FD2B-234E-B341-F0BF28F053F4}" destId="{5E1C1F11-98FE-3449-A974-74C6C110E710}" srcOrd="0" destOrd="0" presId="urn:microsoft.com/office/officeart/2005/8/layout/hierarchy2"/>
    <dgm:cxn modelId="{B99C282A-A463-4CFE-8A25-349FDF9EFCB6}" type="presOf" srcId="{E7F9CA68-6ACB-814C-BB97-CD8BCC5A186E}" destId="{F57245CD-2E96-F74A-82A7-952CAD7A1C08}" srcOrd="1" destOrd="0" presId="urn:microsoft.com/office/officeart/2005/8/layout/hierarchy2"/>
    <dgm:cxn modelId="{DE90FCEF-2F6E-1644-A868-545606AA093E}" srcId="{7C79E624-1153-B645-AAF0-169E74EB7D41}" destId="{6082CAFB-D4CF-8844-9DCD-54EDC8FF72AC}" srcOrd="1" destOrd="0" parTransId="{68CBD76F-A51A-3049-9E13-6EA1D13EB498}" sibTransId="{4206BE6B-4A55-C04A-AFFD-07766BD21B1F}"/>
    <dgm:cxn modelId="{C298430D-79CE-4B42-9C03-AB13EAEDA120}" srcId="{ACDB0DA9-BEFE-564F-AF17-571BDD8DB800}" destId="{1BF7115D-FD3B-A14B-8E54-DB82EA222712}" srcOrd="0" destOrd="0" parTransId="{E7F9CA68-6ACB-814C-BB97-CD8BCC5A186E}" sibTransId="{3DB72FB0-E180-434E-AAA6-66C592506496}"/>
    <dgm:cxn modelId="{C2FBF500-FBE1-4F48-9358-B56161D396EA}" srcId="{ACDB0DA9-BEFE-564F-AF17-571BDD8DB800}" destId="{C16AFDB7-81AE-A441-9953-10FC3C93B485}" srcOrd="1" destOrd="0" parTransId="{CC280999-5564-1340-9510-F2D8E6F33BE3}" sibTransId="{AD5A6889-EB24-3746-B73B-F6F5583962A5}"/>
    <dgm:cxn modelId="{DF4FF91B-38B4-45A2-9E43-6013223A9250}" type="presOf" srcId="{580A558F-8C87-DE4A-8A30-A22EE3C8843F}" destId="{6E02BEEF-4A51-DF43-8DFC-6AC728B5B6F1}" srcOrd="1" destOrd="0" presId="urn:microsoft.com/office/officeart/2005/8/layout/hierarchy2"/>
    <dgm:cxn modelId="{EEA49A26-A8CE-46C0-8395-37A6834A5F1D}" type="presOf" srcId="{5ADB9973-5338-40B3-BCF0-759B3DB02A21}" destId="{B4A2079E-7EFD-4C4D-B36E-B7403F330B2D}" srcOrd="0" destOrd="0" presId="urn:microsoft.com/office/officeart/2005/8/layout/hierarchy2"/>
    <dgm:cxn modelId="{0F887EBD-DAB9-45E8-810A-F1EBE1691841}" type="presOf" srcId="{1C726798-3DC9-F74C-9A07-EE980B9F3DEC}" destId="{E076A7DB-C718-E546-BA56-D89E587E09DE}" srcOrd="0" destOrd="0" presId="urn:microsoft.com/office/officeart/2005/8/layout/hierarchy2"/>
    <dgm:cxn modelId="{20AA86F3-74B8-4592-814A-2B70CE508AE8}" type="presOf" srcId="{ACDB0DA9-BEFE-564F-AF17-571BDD8DB800}" destId="{AE472AC6-2EA9-3541-8714-C128F15D445E}" srcOrd="0" destOrd="0" presId="urn:microsoft.com/office/officeart/2005/8/layout/hierarchy2"/>
    <dgm:cxn modelId="{577698C4-177F-475E-A82F-926C7BFFFEDB}" type="presOf" srcId="{65081746-6BAF-E44A-A29E-BD5B568D015C}" destId="{094E212A-9495-5A41-A3DB-56CFA08B0804}" srcOrd="0" destOrd="0" presId="urn:microsoft.com/office/officeart/2005/8/layout/hierarchy2"/>
    <dgm:cxn modelId="{3EFBBDFB-FEA6-4840-A06D-9FD46F951378}" type="presOf" srcId="{65081746-6BAF-E44A-A29E-BD5B568D015C}" destId="{9D24A370-7AF2-984C-9DD3-E0CEBC884D05}" srcOrd="1" destOrd="0" presId="urn:microsoft.com/office/officeart/2005/8/layout/hierarchy2"/>
    <dgm:cxn modelId="{BBBAC643-8476-4685-A8FA-8C7B165A9403}" type="presOf" srcId="{FE4A17A3-9B46-E44C-81CC-FA1F43AC7FEB}" destId="{5BF8D5AD-DD06-0842-92C3-225F25871F71}" srcOrd="1" destOrd="0" presId="urn:microsoft.com/office/officeart/2005/8/layout/hierarchy2"/>
    <dgm:cxn modelId="{E7BE3AEB-2AB8-5E4F-B6D4-547F1BA2B201}" srcId="{2FBE4206-C947-6E40-9A53-E1422236F3F2}" destId="{BE8BCE74-47EE-D241-A044-5B1BF3A88F7A}" srcOrd="0" destOrd="0" parTransId="{7AA56D35-E505-364B-886D-AA3ADF0957E4}" sibTransId="{D146E392-8FB4-4240-880B-0220D860EEE3}"/>
    <dgm:cxn modelId="{ACF42A9C-8171-49A4-B39B-46679B72E2F2}" type="presOf" srcId="{725740B8-4785-DF41-8672-8E62A6949D63}" destId="{303551FC-5E04-D34C-B396-9F4BCD1EB442}" srcOrd="0" destOrd="0" presId="urn:microsoft.com/office/officeart/2005/8/layout/hierarchy2"/>
    <dgm:cxn modelId="{12302E0B-7C25-4CEE-B89C-31DAA5F7DDE9}" srcId="{575C1B2C-2A51-994C-8391-6525AE030FDF}" destId="{506E5D44-CD03-4FDF-92EB-D5E814B8924E}" srcOrd="2" destOrd="0" parTransId="{13BF5971-2E50-4491-878B-06908FD5B4AF}" sibTransId="{CB4CF99F-89C7-4EA9-B7F0-B70CF6F34BB4}"/>
    <dgm:cxn modelId="{1F5F6772-2D8F-C34B-A9A4-63876905AC45}" srcId="{575C1B2C-2A51-994C-8391-6525AE030FDF}" destId="{BFD15F03-0FCD-394E-BDBF-ECB918B84AE5}" srcOrd="0" destOrd="0" parTransId="{22F248CC-A550-4244-AB50-15F4F94D2023}" sibTransId="{E055E13D-3817-5A4E-8E57-F26C005C681E}"/>
    <dgm:cxn modelId="{84B37E1E-1C3F-4BFE-94D8-32FC9CBB447B}" type="presOf" srcId="{7C79E624-1153-B645-AAF0-169E74EB7D41}" destId="{08DAE937-B232-1447-939B-7444E5CB759E}" srcOrd="0" destOrd="0" presId="urn:microsoft.com/office/officeart/2005/8/layout/hierarchy2"/>
    <dgm:cxn modelId="{7F96EE64-E18A-43CB-81D2-B9C6A3CAE1BB}" type="presOf" srcId="{BE8BCE74-47EE-D241-A044-5B1BF3A88F7A}" destId="{7EECF460-8227-7346-9F9B-34028054DBEA}" srcOrd="0" destOrd="0" presId="urn:microsoft.com/office/officeart/2005/8/layout/hierarchy2"/>
    <dgm:cxn modelId="{55B83F36-9B18-4D01-AE72-A1E4359681DE}" type="presOf" srcId="{68CBD76F-A51A-3049-9E13-6EA1D13EB498}" destId="{9A71CBF3-EAE3-BF40-A31D-C4A229EAD701}" srcOrd="1" destOrd="0" presId="urn:microsoft.com/office/officeart/2005/8/layout/hierarchy2"/>
    <dgm:cxn modelId="{BB3732BE-FCC2-48EE-B687-C0549CCD8A1C}" type="presOf" srcId="{2FBE4206-C947-6E40-9A53-E1422236F3F2}" destId="{44FB2529-D047-5C4B-A15E-82F6F1489A23}" srcOrd="0" destOrd="0" presId="urn:microsoft.com/office/officeart/2005/8/layout/hierarchy2"/>
    <dgm:cxn modelId="{4CCD59E8-D14F-4F39-80C4-2C53A9DE519D}" type="presOf" srcId="{506E5D44-CD03-4FDF-92EB-D5E814B8924E}" destId="{8C224F45-B6FE-4F3B-A135-18B7695AC883}" srcOrd="0" destOrd="0" presId="urn:microsoft.com/office/officeart/2005/8/layout/hierarchy2"/>
    <dgm:cxn modelId="{DD72012C-7BF5-4BE4-99E6-F1D9FD06A0BC}" type="presOf" srcId="{1BF7115D-FD3B-A14B-8E54-DB82EA222712}" destId="{27C81B27-7CE2-0246-9A12-7CF30C0934AB}" srcOrd="0" destOrd="0" presId="urn:microsoft.com/office/officeart/2005/8/layout/hierarchy2"/>
    <dgm:cxn modelId="{40F8F779-B49B-4A2B-8B4E-5657FA56DEB2}" type="presOf" srcId="{31F744C5-B0F9-054D-9BF7-1F6120E0CAB5}" destId="{45DFD32E-F32E-4546-8EB4-4F4A36D1D507}" srcOrd="1" destOrd="0" presId="urn:microsoft.com/office/officeart/2005/8/layout/hierarchy2"/>
    <dgm:cxn modelId="{D995112B-15A1-468E-AE03-03B9BFFA022B}" type="presOf" srcId="{CC280999-5564-1340-9510-F2D8E6F33BE3}" destId="{832E72C7-686D-B344-B681-31687055D69B}" srcOrd="1" destOrd="0" presId="urn:microsoft.com/office/officeart/2005/8/layout/hierarchy2"/>
    <dgm:cxn modelId="{837C2077-14B9-4A0E-9DBB-5BFC43DD2C26}" type="presOf" srcId="{580A558F-8C87-DE4A-8A30-A22EE3C8843F}" destId="{E1BF115E-5EE8-6045-91B0-1DF590F28659}" srcOrd="0" destOrd="0" presId="urn:microsoft.com/office/officeart/2005/8/layout/hierarchy2"/>
    <dgm:cxn modelId="{AFFB1F5D-E529-AD43-BF80-EAD6073DFBFE}" srcId="{BFD15F03-0FCD-394E-BDBF-ECB918B84AE5}" destId="{7C79E624-1153-B645-AAF0-169E74EB7D41}" srcOrd="1" destOrd="0" parTransId="{FE4A17A3-9B46-E44C-81CC-FA1F43AC7FEB}" sibTransId="{BC888A87-BEB6-CC4C-BD27-FC56722C7FC3}"/>
    <dgm:cxn modelId="{12FD4B3A-3037-4AB8-B4DA-7C64F33702A7}" type="presOf" srcId="{31F744C5-B0F9-054D-9BF7-1F6120E0CAB5}" destId="{81328941-BF9F-6242-B777-C3C05A7A5BC2}" srcOrd="0" destOrd="0" presId="urn:microsoft.com/office/officeart/2005/8/layout/hierarchy2"/>
    <dgm:cxn modelId="{FD53726D-FA2E-D64D-A83F-2307C4309EB1}" srcId="{BFD15F03-0FCD-394E-BDBF-ECB918B84AE5}" destId="{07DDFD7C-FD2D-5F4C-8A0B-A773448877BF}" srcOrd="3" destOrd="0" parTransId="{65081746-6BAF-E44A-A29E-BD5B568D015C}" sibTransId="{B1AD77E0-7534-D44D-B6BA-1A027F1E1C6B}"/>
    <dgm:cxn modelId="{6A154C3D-3A09-4921-BA18-E1823D16D66F}" srcId="{575C1B2C-2A51-994C-8391-6525AE030FDF}" destId="{5ADB9973-5338-40B3-BCF0-759B3DB02A21}" srcOrd="1" destOrd="0" parTransId="{B810AC7A-EAA1-4636-B4C8-5523BDAE43E5}" sibTransId="{745984E0-0C2D-4FFF-99E7-6A9D120941B7}"/>
    <dgm:cxn modelId="{6B7E8A50-3720-6D40-B4D9-D5BBB1BFA1DD}" srcId="{7C79E624-1153-B645-AAF0-169E74EB7D41}" destId="{1C726798-3DC9-F74C-9A07-EE980B9F3DEC}" srcOrd="0" destOrd="0" parTransId="{54977C78-D12B-C643-A59E-A7E0A5F6A542}" sibTransId="{C9482C58-818E-5C4F-9EDA-BE55BA6DD43D}"/>
    <dgm:cxn modelId="{0CF3F7C6-CB80-6E47-ACAA-04D64C3C97F4}" srcId="{BFD15F03-0FCD-394E-BDBF-ECB918B84AE5}" destId="{ACDB0DA9-BEFE-564F-AF17-571BDD8DB800}" srcOrd="2" destOrd="0" parTransId="{31F744C5-B0F9-054D-9BF7-1F6120E0CAB5}" sibTransId="{945BC2D3-834B-2E41-9F70-1C1BC74B4CEB}"/>
    <dgm:cxn modelId="{3EEB8F1F-3459-4005-92B3-56A93C203D3D}" type="presOf" srcId="{7AA56D35-E505-364B-886D-AA3ADF0957E4}" destId="{DE31586C-3122-5140-9412-84E5029CCC92}" srcOrd="0" destOrd="0" presId="urn:microsoft.com/office/officeart/2005/8/layout/hierarchy2"/>
    <dgm:cxn modelId="{6869ADFC-8219-444D-897D-F365875795ED}" type="presOf" srcId="{07DDFD7C-FD2D-5F4C-8A0B-A773448877BF}" destId="{5571CDC3-9EB7-A647-9435-48F7195AE7A2}" srcOrd="0" destOrd="0" presId="urn:microsoft.com/office/officeart/2005/8/layout/hierarchy2"/>
    <dgm:cxn modelId="{A62DF51A-7ABD-4245-9BFA-65717551C6E9}" type="presOf" srcId="{FA7FFF4D-FD2B-234E-B341-F0BF28F053F4}" destId="{94416F7F-BDCD-D449-8715-76950C737A0D}" srcOrd="1" destOrd="0" presId="urn:microsoft.com/office/officeart/2005/8/layout/hierarchy2"/>
    <dgm:cxn modelId="{F77AC594-22C4-4766-AD2D-583BCC6AA688}" type="presParOf" srcId="{F5AA7F54-0435-0D49-8A7B-105BBB20E162}" destId="{3C89F234-ECE0-964E-A82A-A7FCDA2645EF}" srcOrd="0" destOrd="0" presId="urn:microsoft.com/office/officeart/2005/8/layout/hierarchy2"/>
    <dgm:cxn modelId="{F13E9E95-F3CC-4316-AA4F-A2E30F9C4E37}" type="presParOf" srcId="{3C89F234-ECE0-964E-A82A-A7FCDA2645EF}" destId="{3FCE96B1-7CA7-1F40-ABC5-AEB0E3A24912}" srcOrd="0" destOrd="0" presId="urn:microsoft.com/office/officeart/2005/8/layout/hierarchy2"/>
    <dgm:cxn modelId="{89F218F1-2B38-4E00-9995-5BAB601FB2A7}" type="presParOf" srcId="{3C89F234-ECE0-964E-A82A-A7FCDA2645EF}" destId="{5225611E-067E-CB40-A9A2-D277C4A946A9}" srcOrd="1" destOrd="0" presId="urn:microsoft.com/office/officeart/2005/8/layout/hierarchy2"/>
    <dgm:cxn modelId="{539D1929-EA4D-446A-84EA-D8EDF8159D09}" type="presParOf" srcId="{5225611E-067E-CB40-A9A2-D277C4A946A9}" destId="{5E1C1F11-98FE-3449-A974-74C6C110E710}" srcOrd="0" destOrd="0" presId="urn:microsoft.com/office/officeart/2005/8/layout/hierarchy2"/>
    <dgm:cxn modelId="{1FBD736B-B277-41FA-9278-2C92F9CD3877}" type="presParOf" srcId="{5E1C1F11-98FE-3449-A974-74C6C110E710}" destId="{94416F7F-BDCD-D449-8715-76950C737A0D}" srcOrd="0" destOrd="0" presId="urn:microsoft.com/office/officeart/2005/8/layout/hierarchy2"/>
    <dgm:cxn modelId="{D6AAD0A1-4520-4FDF-92A6-44752018C01A}" type="presParOf" srcId="{5225611E-067E-CB40-A9A2-D277C4A946A9}" destId="{C04CA331-B24B-5E45-9E79-6BAB114E801A}" srcOrd="1" destOrd="0" presId="urn:microsoft.com/office/officeart/2005/8/layout/hierarchy2"/>
    <dgm:cxn modelId="{6900586E-2D24-439A-98B9-0F6C90DB3EC4}" type="presParOf" srcId="{C04CA331-B24B-5E45-9E79-6BAB114E801A}" destId="{44FB2529-D047-5C4B-A15E-82F6F1489A23}" srcOrd="0" destOrd="0" presId="urn:microsoft.com/office/officeart/2005/8/layout/hierarchy2"/>
    <dgm:cxn modelId="{1C84FA12-BC94-435C-84F1-7D15E396309F}" type="presParOf" srcId="{C04CA331-B24B-5E45-9E79-6BAB114E801A}" destId="{2EF4976C-3802-D946-A94A-406EE1354718}" srcOrd="1" destOrd="0" presId="urn:microsoft.com/office/officeart/2005/8/layout/hierarchy2"/>
    <dgm:cxn modelId="{7209D4A6-7294-4C85-859B-AD7CD57CCD80}" type="presParOf" srcId="{2EF4976C-3802-D946-A94A-406EE1354718}" destId="{DE31586C-3122-5140-9412-84E5029CCC92}" srcOrd="0" destOrd="0" presId="urn:microsoft.com/office/officeart/2005/8/layout/hierarchy2"/>
    <dgm:cxn modelId="{D4E220A5-6BAD-4F51-9149-DAEAED7F8830}" type="presParOf" srcId="{DE31586C-3122-5140-9412-84E5029CCC92}" destId="{962129EE-0778-7044-A6C6-1D51101BF8A7}" srcOrd="0" destOrd="0" presId="urn:microsoft.com/office/officeart/2005/8/layout/hierarchy2"/>
    <dgm:cxn modelId="{2A578FC2-4CEC-42D6-8B71-8AB90C6ABC08}" type="presParOf" srcId="{2EF4976C-3802-D946-A94A-406EE1354718}" destId="{CBCE1186-C681-1147-88CF-B166174200C4}" srcOrd="1" destOrd="0" presId="urn:microsoft.com/office/officeart/2005/8/layout/hierarchy2"/>
    <dgm:cxn modelId="{A8CB6209-B036-4DB6-A0A1-1726F9E6EC57}" type="presParOf" srcId="{CBCE1186-C681-1147-88CF-B166174200C4}" destId="{7EECF460-8227-7346-9F9B-34028054DBEA}" srcOrd="0" destOrd="0" presId="urn:microsoft.com/office/officeart/2005/8/layout/hierarchy2"/>
    <dgm:cxn modelId="{BAAF6B1A-090F-4809-A6AA-B2D8A549CC82}" type="presParOf" srcId="{CBCE1186-C681-1147-88CF-B166174200C4}" destId="{2A78AD8B-3DA9-C948-B70A-0FFBF404E128}" srcOrd="1" destOrd="0" presId="urn:microsoft.com/office/officeart/2005/8/layout/hierarchy2"/>
    <dgm:cxn modelId="{AA758100-FE0B-4B2D-8164-5438B95CB425}" type="presParOf" srcId="{2EF4976C-3802-D946-A94A-406EE1354718}" destId="{E1BF115E-5EE8-6045-91B0-1DF590F28659}" srcOrd="2" destOrd="0" presId="urn:microsoft.com/office/officeart/2005/8/layout/hierarchy2"/>
    <dgm:cxn modelId="{0FC0095E-F213-4106-82C4-ED5FA4F2E3AF}" type="presParOf" srcId="{E1BF115E-5EE8-6045-91B0-1DF590F28659}" destId="{6E02BEEF-4A51-DF43-8DFC-6AC728B5B6F1}" srcOrd="0" destOrd="0" presId="urn:microsoft.com/office/officeart/2005/8/layout/hierarchy2"/>
    <dgm:cxn modelId="{06608B45-664A-40E5-A3CB-5F63127209D4}" type="presParOf" srcId="{2EF4976C-3802-D946-A94A-406EE1354718}" destId="{1493F9BF-59CA-6C40-9182-2F386A4D3551}" srcOrd="3" destOrd="0" presId="urn:microsoft.com/office/officeart/2005/8/layout/hierarchy2"/>
    <dgm:cxn modelId="{9BC74F7A-D40A-4BD7-B467-841FD398486E}" type="presParOf" srcId="{1493F9BF-59CA-6C40-9182-2F386A4D3551}" destId="{EC6D08FE-C7E6-C34E-922A-DBF08803BF43}" srcOrd="0" destOrd="0" presId="urn:microsoft.com/office/officeart/2005/8/layout/hierarchy2"/>
    <dgm:cxn modelId="{9DACACA5-4AEF-408F-AD01-9491DCAB12C8}" type="presParOf" srcId="{1493F9BF-59CA-6C40-9182-2F386A4D3551}" destId="{11FC5F07-A27E-0241-8F2A-6B9482E044AA}" srcOrd="1" destOrd="0" presId="urn:microsoft.com/office/officeart/2005/8/layout/hierarchy2"/>
    <dgm:cxn modelId="{A470B60D-FBB8-45C5-84A1-C0AFC6653E3F}" type="presParOf" srcId="{2EF4976C-3802-D946-A94A-406EE1354718}" destId="{303551FC-5E04-D34C-B396-9F4BCD1EB442}" srcOrd="4" destOrd="0" presId="urn:microsoft.com/office/officeart/2005/8/layout/hierarchy2"/>
    <dgm:cxn modelId="{2D03B137-73F1-4F95-90F6-C38A3C43320F}" type="presParOf" srcId="{303551FC-5E04-D34C-B396-9F4BCD1EB442}" destId="{071F7A94-42E4-FB4C-9B59-26CADC7D6958}" srcOrd="0" destOrd="0" presId="urn:microsoft.com/office/officeart/2005/8/layout/hierarchy2"/>
    <dgm:cxn modelId="{91F5BAD9-DEEA-4868-B07A-D29354FD9DCB}" type="presParOf" srcId="{2EF4976C-3802-D946-A94A-406EE1354718}" destId="{B366B17C-D7C9-534E-A0BF-913916686420}" srcOrd="5" destOrd="0" presId="urn:microsoft.com/office/officeart/2005/8/layout/hierarchy2"/>
    <dgm:cxn modelId="{13914980-C9A8-4FC9-8364-144D24F88A61}" type="presParOf" srcId="{B366B17C-D7C9-534E-A0BF-913916686420}" destId="{23832CA8-0A08-5349-B74E-1AEC70061096}" srcOrd="0" destOrd="0" presId="urn:microsoft.com/office/officeart/2005/8/layout/hierarchy2"/>
    <dgm:cxn modelId="{3E6E483E-1AB4-448C-884E-C2CA1B68D4E1}" type="presParOf" srcId="{B366B17C-D7C9-534E-A0BF-913916686420}" destId="{3C7A9588-891E-F546-BFE6-230FEBCEBE67}" srcOrd="1" destOrd="0" presId="urn:microsoft.com/office/officeart/2005/8/layout/hierarchy2"/>
    <dgm:cxn modelId="{519EC85B-5681-4F5B-B415-567E11627C6C}" type="presParOf" srcId="{5225611E-067E-CB40-A9A2-D277C4A946A9}" destId="{944AE721-61B0-504B-A33F-93A8489B33D4}" srcOrd="2" destOrd="0" presId="urn:microsoft.com/office/officeart/2005/8/layout/hierarchy2"/>
    <dgm:cxn modelId="{CD9B3BF9-0D35-474A-BC58-188559BBEBD7}" type="presParOf" srcId="{944AE721-61B0-504B-A33F-93A8489B33D4}" destId="{5BF8D5AD-DD06-0842-92C3-225F25871F71}" srcOrd="0" destOrd="0" presId="urn:microsoft.com/office/officeart/2005/8/layout/hierarchy2"/>
    <dgm:cxn modelId="{72BA592C-56D4-4D3F-A001-6F3A9B4D5B01}" type="presParOf" srcId="{5225611E-067E-CB40-A9A2-D277C4A946A9}" destId="{CFFA7B1C-35E5-C746-BE30-CDB7EC5B7598}" srcOrd="3" destOrd="0" presId="urn:microsoft.com/office/officeart/2005/8/layout/hierarchy2"/>
    <dgm:cxn modelId="{B09466C8-70AF-40B6-A08D-772A7DD88341}" type="presParOf" srcId="{CFFA7B1C-35E5-C746-BE30-CDB7EC5B7598}" destId="{08DAE937-B232-1447-939B-7444E5CB759E}" srcOrd="0" destOrd="0" presId="urn:microsoft.com/office/officeart/2005/8/layout/hierarchy2"/>
    <dgm:cxn modelId="{E3FFD809-B372-40FF-AC9F-939B402471E9}" type="presParOf" srcId="{CFFA7B1C-35E5-C746-BE30-CDB7EC5B7598}" destId="{83035A7F-AD79-104F-892E-D9676EF4F07F}" srcOrd="1" destOrd="0" presId="urn:microsoft.com/office/officeart/2005/8/layout/hierarchy2"/>
    <dgm:cxn modelId="{312500B3-12F6-4E47-8573-C722ABD7D2A1}" type="presParOf" srcId="{83035A7F-AD79-104F-892E-D9676EF4F07F}" destId="{B78E0772-B605-8145-8BEF-EC69D84C31F4}" srcOrd="0" destOrd="0" presId="urn:microsoft.com/office/officeart/2005/8/layout/hierarchy2"/>
    <dgm:cxn modelId="{8F74A9CD-1F73-43DA-86B8-8B0076C5EAB7}" type="presParOf" srcId="{B78E0772-B605-8145-8BEF-EC69D84C31F4}" destId="{D6A31586-567E-8B45-8A1B-7892B0A5210A}" srcOrd="0" destOrd="0" presId="urn:microsoft.com/office/officeart/2005/8/layout/hierarchy2"/>
    <dgm:cxn modelId="{2275D785-175F-4BF0-87E9-7DF0547DB60F}" type="presParOf" srcId="{83035A7F-AD79-104F-892E-D9676EF4F07F}" destId="{A90A2BA2-9C03-0844-9849-2C02EFF4F042}" srcOrd="1" destOrd="0" presId="urn:microsoft.com/office/officeart/2005/8/layout/hierarchy2"/>
    <dgm:cxn modelId="{9079A35F-33FE-4FFC-9E81-462F748AC786}" type="presParOf" srcId="{A90A2BA2-9C03-0844-9849-2C02EFF4F042}" destId="{E076A7DB-C718-E546-BA56-D89E587E09DE}" srcOrd="0" destOrd="0" presId="urn:microsoft.com/office/officeart/2005/8/layout/hierarchy2"/>
    <dgm:cxn modelId="{93DB1123-D36C-4F90-8AEB-59928344E36F}" type="presParOf" srcId="{A90A2BA2-9C03-0844-9849-2C02EFF4F042}" destId="{5DE4EBBE-FA35-BF40-A59D-53A5CF7EB8D6}" srcOrd="1" destOrd="0" presId="urn:microsoft.com/office/officeart/2005/8/layout/hierarchy2"/>
    <dgm:cxn modelId="{10338554-BC8D-428E-8AEC-5088F2706758}" type="presParOf" srcId="{83035A7F-AD79-104F-892E-D9676EF4F07F}" destId="{6D016BD5-9601-6E4A-B920-2E23DD948DAD}" srcOrd="2" destOrd="0" presId="urn:microsoft.com/office/officeart/2005/8/layout/hierarchy2"/>
    <dgm:cxn modelId="{E6EEBBC4-45FB-427C-AAD9-C2623B49F72C}" type="presParOf" srcId="{6D016BD5-9601-6E4A-B920-2E23DD948DAD}" destId="{9A71CBF3-EAE3-BF40-A31D-C4A229EAD701}" srcOrd="0" destOrd="0" presId="urn:microsoft.com/office/officeart/2005/8/layout/hierarchy2"/>
    <dgm:cxn modelId="{B59FA29F-8480-4517-B5DD-7E1027902C4B}" type="presParOf" srcId="{83035A7F-AD79-104F-892E-D9676EF4F07F}" destId="{1A5FC098-11E4-CC41-9A06-6C2B55165C12}" srcOrd="3" destOrd="0" presId="urn:microsoft.com/office/officeart/2005/8/layout/hierarchy2"/>
    <dgm:cxn modelId="{3FC60709-75DF-428B-845E-C4F480F0D586}" type="presParOf" srcId="{1A5FC098-11E4-CC41-9A06-6C2B55165C12}" destId="{8BA51DD8-48BC-D143-9243-CC99E8C209A3}" srcOrd="0" destOrd="0" presId="urn:microsoft.com/office/officeart/2005/8/layout/hierarchy2"/>
    <dgm:cxn modelId="{320577AD-520E-48C7-A07C-C50B48F4B0BE}" type="presParOf" srcId="{1A5FC098-11E4-CC41-9A06-6C2B55165C12}" destId="{831097A2-5289-3F4F-A20E-72C98981AC40}" srcOrd="1" destOrd="0" presId="urn:microsoft.com/office/officeart/2005/8/layout/hierarchy2"/>
    <dgm:cxn modelId="{8AEF3B48-6278-49C7-BE6A-D430A7CDFD3E}" type="presParOf" srcId="{5225611E-067E-CB40-A9A2-D277C4A946A9}" destId="{81328941-BF9F-6242-B777-C3C05A7A5BC2}" srcOrd="4" destOrd="0" presId="urn:microsoft.com/office/officeart/2005/8/layout/hierarchy2"/>
    <dgm:cxn modelId="{357E0BB4-AB18-4232-A442-AF36160058BB}" type="presParOf" srcId="{81328941-BF9F-6242-B777-C3C05A7A5BC2}" destId="{45DFD32E-F32E-4546-8EB4-4F4A36D1D507}" srcOrd="0" destOrd="0" presId="urn:microsoft.com/office/officeart/2005/8/layout/hierarchy2"/>
    <dgm:cxn modelId="{EC2AC67B-B651-4BAC-A571-E3A9D1A6D882}" type="presParOf" srcId="{5225611E-067E-CB40-A9A2-D277C4A946A9}" destId="{6C7CAE47-4A3E-3F42-9C19-917741822FBE}" srcOrd="5" destOrd="0" presId="urn:microsoft.com/office/officeart/2005/8/layout/hierarchy2"/>
    <dgm:cxn modelId="{59F313B6-C93C-4B49-837C-294C5D219BFF}" type="presParOf" srcId="{6C7CAE47-4A3E-3F42-9C19-917741822FBE}" destId="{AE472AC6-2EA9-3541-8714-C128F15D445E}" srcOrd="0" destOrd="0" presId="urn:microsoft.com/office/officeart/2005/8/layout/hierarchy2"/>
    <dgm:cxn modelId="{0BE9D219-A588-44E0-8770-6B28BA5C348B}" type="presParOf" srcId="{6C7CAE47-4A3E-3F42-9C19-917741822FBE}" destId="{B1DF51AA-EF4A-9E4C-982F-0980A22636F7}" srcOrd="1" destOrd="0" presId="urn:microsoft.com/office/officeart/2005/8/layout/hierarchy2"/>
    <dgm:cxn modelId="{37C561F4-86B2-427B-88E7-58315FBBD73D}" type="presParOf" srcId="{B1DF51AA-EF4A-9E4C-982F-0980A22636F7}" destId="{D335555A-3AEF-694D-913E-3B02541838D3}" srcOrd="0" destOrd="0" presId="urn:microsoft.com/office/officeart/2005/8/layout/hierarchy2"/>
    <dgm:cxn modelId="{A7659B39-DE71-41A2-ADC5-905BD85B2374}" type="presParOf" srcId="{D335555A-3AEF-694D-913E-3B02541838D3}" destId="{F57245CD-2E96-F74A-82A7-952CAD7A1C08}" srcOrd="0" destOrd="0" presId="urn:microsoft.com/office/officeart/2005/8/layout/hierarchy2"/>
    <dgm:cxn modelId="{3B481D76-B824-4084-A03E-D83B9BFB602A}" type="presParOf" srcId="{B1DF51AA-EF4A-9E4C-982F-0980A22636F7}" destId="{E3C2B70A-B3B6-4345-A32C-4384899956F8}" srcOrd="1" destOrd="0" presId="urn:microsoft.com/office/officeart/2005/8/layout/hierarchy2"/>
    <dgm:cxn modelId="{5C00AB23-B032-4E65-AF27-762B3AF8EE8B}" type="presParOf" srcId="{E3C2B70A-B3B6-4345-A32C-4384899956F8}" destId="{27C81B27-7CE2-0246-9A12-7CF30C0934AB}" srcOrd="0" destOrd="0" presId="urn:microsoft.com/office/officeart/2005/8/layout/hierarchy2"/>
    <dgm:cxn modelId="{D6CFE927-5660-463C-BB22-D5751600E28D}" type="presParOf" srcId="{E3C2B70A-B3B6-4345-A32C-4384899956F8}" destId="{FEA66031-C326-1D4D-B37B-FA2F4D1078D3}" srcOrd="1" destOrd="0" presId="urn:microsoft.com/office/officeart/2005/8/layout/hierarchy2"/>
    <dgm:cxn modelId="{5DFDF9D4-AA85-4723-B72E-B742A07C0ED7}" type="presParOf" srcId="{B1DF51AA-EF4A-9E4C-982F-0980A22636F7}" destId="{E5212FE5-BFF4-564D-A6EB-02DB415B506E}" srcOrd="2" destOrd="0" presId="urn:microsoft.com/office/officeart/2005/8/layout/hierarchy2"/>
    <dgm:cxn modelId="{22E245D5-FC76-45D9-9D7D-F00D6CD12C82}" type="presParOf" srcId="{E5212FE5-BFF4-564D-A6EB-02DB415B506E}" destId="{832E72C7-686D-B344-B681-31687055D69B}" srcOrd="0" destOrd="0" presId="urn:microsoft.com/office/officeart/2005/8/layout/hierarchy2"/>
    <dgm:cxn modelId="{4CFB3DE9-980A-45DE-B08D-1461D8D0E876}" type="presParOf" srcId="{B1DF51AA-EF4A-9E4C-982F-0980A22636F7}" destId="{F719CCD9-1502-1442-BE32-6638204DEE7A}" srcOrd="3" destOrd="0" presId="urn:microsoft.com/office/officeart/2005/8/layout/hierarchy2"/>
    <dgm:cxn modelId="{E612D297-C43D-46A9-A060-33EA39F3E575}" type="presParOf" srcId="{F719CCD9-1502-1442-BE32-6638204DEE7A}" destId="{FCA507C4-C22E-D94D-87F4-2913A8B78C73}" srcOrd="0" destOrd="0" presId="urn:microsoft.com/office/officeart/2005/8/layout/hierarchy2"/>
    <dgm:cxn modelId="{F04EA710-711C-4A96-AB27-126077E3CF9D}" type="presParOf" srcId="{F719CCD9-1502-1442-BE32-6638204DEE7A}" destId="{386F90CA-B9E8-8949-A889-5CD83327E484}" srcOrd="1" destOrd="0" presId="urn:microsoft.com/office/officeart/2005/8/layout/hierarchy2"/>
    <dgm:cxn modelId="{001CF2FE-1687-4328-B4D9-852E93462AB6}" type="presParOf" srcId="{5225611E-067E-CB40-A9A2-D277C4A946A9}" destId="{094E212A-9495-5A41-A3DB-56CFA08B0804}" srcOrd="6" destOrd="0" presId="urn:microsoft.com/office/officeart/2005/8/layout/hierarchy2"/>
    <dgm:cxn modelId="{CFC6C685-8F1F-434F-ABFD-FC4234422138}" type="presParOf" srcId="{094E212A-9495-5A41-A3DB-56CFA08B0804}" destId="{9D24A370-7AF2-984C-9DD3-E0CEBC884D05}" srcOrd="0" destOrd="0" presId="urn:microsoft.com/office/officeart/2005/8/layout/hierarchy2"/>
    <dgm:cxn modelId="{5DAC0BEF-4A9C-4D02-B1F2-7ABB3C9BEEC3}" type="presParOf" srcId="{5225611E-067E-CB40-A9A2-D277C4A946A9}" destId="{CA0FC508-258B-F247-8C33-D59FA68B3611}" srcOrd="7" destOrd="0" presId="urn:microsoft.com/office/officeart/2005/8/layout/hierarchy2"/>
    <dgm:cxn modelId="{00FB877F-0876-4FCF-BF7A-2C3FF3C0641F}" type="presParOf" srcId="{CA0FC508-258B-F247-8C33-D59FA68B3611}" destId="{5571CDC3-9EB7-A647-9435-48F7195AE7A2}" srcOrd="0" destOrd="0" presId="urn:microsoft.com/office/officeart/2005/8/layout/hierarchy2"/>
    <dgm:cxn modelId="{42003E4E-0C53-446E-BE7B-3A0DB12C524B}" type="presParOf" srcId="{CA0FC508-258B-F247-8C33-D59FA68B3611}" destId="{52B06B5A-C3BA-5D41-989A-54CE38EB440C}" srcOrd="1" destOrd="0" presId="urn:microsoft.com/office/officeart/2005/8/layout/hierarchy2"/>
    <dgm:cxn modelId="{42768DAE-8C20-4F4C-B6B6-02844DCCD261}" type="presParOf" srcId="{F5AA7F54-0435-0D49-8A7B-105BBB20E162}" destId="{B054D966-2BD1-4C43-9109-AAEE5A3A96E8}" srcOrd="1" destOrd="0" presId="urn:microsoft.com/office/officeart/2005/8/layout/hierarchy2"/>
    <dgm:cxn modelId="{58D8A664-F60F-476F-A7B9-2B93D72DBBC1}" type="presParOf" srcId="{B054D966-2BD1-4C43-9109-AAEE5A3A96E8}" destId="{B4A2079E-7EFD-4C4D-B36E-B7403F330B2D}" srcOrd="0" destOrd="0" presId="urn:microsoft.com/office/officeart/2005/8/layout/hierarchy2"/>
    <dgm:cxn modelId="{9DB24B41-BA43-4398-9EB6-717DD2743361}" type="presParOf" srcId="{B054D966-2BD1-4C43-9109-AAEE5A3A96E8}" destId="{9B4E1027-F22C-469F-9DB4-3520C77439A9}" srcOrd="1" destOrd="0" presId="urn:microsoft.com/office/officeart/2005/8/layout/hierarchy2"/>
    <dgm:cxn modelId="{FD04DD93-BD01-4E50-A544-03BF2D8F25CA}" type="presParOf" srcId="{F5AA7F54-0435-0D49-8A7B-105BBB20E162}" destId="{8566EBAF-4777-4F85-933C-6CDA99DB402E}" srcOrd="2" destOrd="0" presId="urn:microsoft.com/office/officeart/2005/8/layout/hierarchy2"/>
    <dgm:cxn modelId="{329F1D19-86BC-4585-B572-F727A19E602E}" type="presParOf" srcId="{8566EBAF-4777-4F85-933C-6CDA99DB402E}" destId="{8C224F45-B6FE-4F3B-A135-18B7695AC883}" srcOrd="0" destOrd="0" presId="urn:microsoft.com/office/officeart/2005/8/layout/hierarchy2"/>
    <dgm:cxn modelId="{142E372B-D2F5-4C64-84C4-4CD2427AB3EF}" type="presParOf" srcId="{8566EBAF-4777-4F85-933C-6CDA99DB402E}" destId="{09ECD0F8-34AE-4C11-B5C2-AEEFDC84B59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430B0-96FC-4304-AF52-B4FE1DC0ACD5}">
      <dsp:nvSpPr>
        <dsp:cNvPr id="0" name=""/>
        <dsp:cNvSpPr/>
      </dsp:nvSpPr>
      <dsp:spPr>
        <a:xfrm>
          <a:off x="5122331" y="3005614"/>
          <a:ext cx="1996061" cy="110892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4400" kern="1200" dirty="0">
            <a:solidFill>
              <a:schemeClr val="tx1"/>
            </a:solidFill>
          </a:endParaRPr>
        </a:p>
      </dsp:txBody>
      <dsp:txXfrm>
        <a:off x="5154810" y="3038093"/>
        <a:ext cx="1931103" cy="1043965"/>
      </dsp:txXfrm>
    </dsp:sp>
    <dsp:sp modelId="{29E47560-D8CC-4D69-80A2-519D2BC3C444}">
      <dsp:nvSpPr>
        <dsp:cNvPr id="0" name=""/>
        <dsp:cNvSpPr/>
      </dsp:nvSpPr>
      <dsp:spPr>
        <a:xfrm>
          <a:off x="5292085" y="2838033"/>
          <a:ext cx="1996061" cy="110892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2859478"/>
            <a:satOff val="7212"/>
            <a:lumOff val="-25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2859478"/>
              <a:satOff val="7212"/>
              <a:lumOff val="-2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4400" kern="1200" dirty="0">
            <a:solidFill>
              <a:schemeClr val="tx1"/>
            </a:solidFill>
          </a:endParaRPr>
        </a:p>
      </dsp:txBody>
      <dsp:txXfrm>
        <a:off x="5324564" y="2870512"/>
        <a:ext cx="1931103" cy="1043965"/>
      </dsp:txXfrm>
    </dsp:sp>
    <dsp:sp modelId="{DFAD96B0-7455-44E0-806C-D740F7D4ABA0}">
      <dsp:nvSpPr>
        <dsp:cNvPr id="0" name=""/>
        <dsp:cNvSpPr/>
      </dsp:nvSpPr>
      <dsp:spPr>
        <a:xfrm>
          <a:off x="3822331" y="4712923"/>
          <a:ext cx="831692" cy="831692"/>
        </a:xfrm>
        <a:prstGeom prst="triangle">
          <a:avLst/>
        </a:prstGeom>
        <a:solidFill>
          <a:schemeClr val="accent2">
            <a:tint val="40000"/>
            <a:alpha val="90000"/>
            <a:hueOff val="-5718955"/>
            <a:satOff val="14424"/>
            <a:lumOff val="-51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5718955"/>
              <a:satOff val="14424"/>
              <a:lumOff val="-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054A85-E4D2-4B9D-8704-5E8C58E7F43F}">
      <dsp:nvSpPr>
        <dsp:cNvPr id="0" name=""/>
        <dsp:cNvSpPr/>
      </dsp:nvSpPr>
      <dsp:spPr>
        <a:xfrm rot="591352">
          <a:off x="2074571" y="4368107"/>
          <a:ext cx="4991678" cy="349052"/>
        </a:xfrm>
        <a:prstGeom prst="rect">
          <a:avLst/>
        </a:prstGeom>
        <a:solidFill>
          <a:schemeClr val="accent2">
            <a:tint val="40000"/>
            <a:alpha val="90000"/>
            <a:hueOff val="-8578433"/>
            <a:satOff val="21636"/>
            <a:lumOff val="-76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8578433"/>
              <a:satOff val="21636"/>
              <a:lumOff val="-7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E1D436-AA59-4CAF-865C-E8634BED613E}">
      <dsp:nvSpPr>
        <dsp:cNvPr id="0" name=""/>
        <dsp:cNvSpPr/>
      </dsp:nvSpPr>
      <dsp:spPr>
        <a:xfrm rot="587555">
          <a:off x="1812000" y="2578516"/>
          <a:ext cx="2054675" cy="14570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smtClean="0">
              <a:solidFill>
                <a:schemeClr val="tx1"/>
              </a:solidFill>
            </a:rPr>
            <a:t>IGUALDAD</a:t>
          </a:r>
          <a:endParaRPr lang="es-MX" sz="2800" kern="1200" dirty="0">
            <a:solidFill>
              <a:schemeClr val="tx1"/>
            </a:solidFill>
          </a:endParaRPr>
        </a:p>
      </dsp:txBody>
      <dsp:txXfrm>
        <a:off x="1883128" y="2649644"/>
        <a:ext cx="1912419" cy="1314815"/>
      </dsp:txXfrm>
    </dsp:sp>
    <dsp:sp modelId="{6A6C622C-F788-4287-822C-587D5EAEC3F0}">
      <dsp:nvSpPr>
        <dsp:cNvPr id="0" name=""/>
        <dsp:cNvSpPr/>
      </dsp:nvSpPr>
      <dsp:spPr>
        <a:xfrm rot="555568">
          <a:off x="2083546" y="1126829"/>
          <a:ext cx="2054675" cy="1457071"/>
        </a:xfrm>
        <a:prstGeom prst="roundRect">
          <a:avLst/>
        </a:prstGeom>
        <a:solidFill>
          <a:schemeClr val="accent2">
            <a:hueOff val="-4271745"/>
            <a:satOff val="12481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solidFill>
                <a:schemeClr val="tx1"/>
              </a:solidFill>
            </a:rPr>
            <a:t>DERECHOS HUMANOS</a:t>
          </a:r>
          <a:endParaRPr lang="es-MX" sz="2800" kern="1200" dirty="0">
            <a:solidFill>
              <a:schemeClr val="tx1"/>
            </a:solidFill>
          </a:endParaRPr>
        </a:p>
      </dsp:txBody>
      <dsp:txXfrm>
        <a:off x="2154674" y="1197957"/>
        <a:ext cx="1912419" cy="1314815"/>
      </dsp:txXfrm>
    </dsp:sp>
    <dsp:sp modelId="{FE0DCF10-62AA-48A6-B4D6-3218259C39FA}">
      <dsp:nvSpPr>
        <dsp:cNvPr id="0" name=""/>
        <dsp:cNvSpPr/>
      </dsp:nvSpPr>
      <dsp:spPr>
        <a:xfrm rot="626370">
          <a:off x="4198915" y="1577487"/>
          <a:ext cx="4332497" cy="2898027"/>
        </a:xfrm>
        <a:prstGeom prst="roundRect">
          <a:avLst/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smtClean="0">
              <a:solidFill>
                <a:schemeClr val="tx1"/>
              </a:solidFill>
            </a:rPr>
            <a:t>DISCRIMINACIÓN </a:t>
          </a:r>
          <a:endParaRPr lang="es-MX" sz="2800" kern="1200" dirty="0">
            <a:solidFill>
              <a:schemeClr val="tx1"/>
            </a:solidFill>
          </a:endParaRPr>
        </a:p>
      </dsp:txBody>
      <dsp:txXfrm>
        <a:off x="4340385" y="1718957"/>
        <a:ext cx="4049557" cy="26150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55D32-19F0-4842-B27D-DED2EA6DEDE4}">
      <dsp:nvSpPr>
        <dsp:cNvPr id="0" name=""/>
        <dsp:cNvSpPr/>
      </dsp:nvSpPr>
      <dsp:spPr>
        <a:xfrm>
          <a:off x="2908355" y="64807"/>
          <a:ext cx="3110745" cy="311074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/>
            <a:t>Fenómeno circular: todos podemos ser objeto de discriminación y agentes discriminadores.</a:t>
          </a:r>
          <a:endParaRPr lang="es-MX" sz="1500" b="1" kern="1200" dirty="0"/>
        </a:p>
      </dsp:txBody>
      <dsp:txXfrm>
        <a:off x="3323121" y="609187"/>
        <a:ext cx="2281213" cy="1399835"/>
      </dsp:txXfrm>
    </dsp:sp>
    <dsp:sp modelId="{CED602AE-494A-49EE-BE4A-3E7ECFA018FE}">
      <dsp:nvSpPr>
        <dsp:cNvPr id="0" name=""/>
        <dsp:cNvSpPr/>
      </dsp:nvSpPr>
      <dsp:spPr>
        <a:xfrm>
          <a:off x="4030815" y="2009023"/>
          <a:ext cx="3110745" cy="3110745"/>
        </a:xfrm>
        <a:prstGeom prst="ellipse">
          <a:avLst/>
        </a:prstGeom>
        <a:solidFill>
          <a:schemeClr val="accent4">
            <a:alpha val="50000"/>
            <a:hueOff val="-887145"/>
            <a:satOff val="-29867"/>
            <a:lumOff val="-7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/>
            <a:t>Según la forma en que se comete: puede ser de forma intencional o no, por acción u omisión, unifactorial o múltiple, directa o indirecta</a:t>
          </a:r>
          <a:endParaRPr lang="es-MX" sz="1500" b="1" kern="1200" dirty="0"/>
        </a:p>
      </dsp:txBody>
      <dsp:txXfrm>
        <a:off x="4982185" y="2812632"/>
        <a:ext cx="1866447" cy="1710910"/>
      </dsp:txXfrm>
    </dsp:sp>
    <dsp:sp modelId="{C4E176D1-E639-41E1-9492-29F59C47B6D8}">
      <dsp:nvSpPr>
        <dsp:cNvPr id="0" name=""/>
        <dsp:cNvSpPr/>
      </dsp:nvSpPr>
      <dsp:spPr>
        <a:xfrm>
          <a:off x="1785894" y="2009023"/>
          <a:ext cx="3110745" cy="3110745"/>
        </a:xfrm>
        <a:prstGeom prst="ellipse">
          <a:avLst/>
        </a:prstGeom>
        <a:solidFill>
          <a:schemeClr val="accent4">
            <a:alpha val="50000"/>
            <a:hueOff val="-1774289"/>
            <a:satOff val="-59734"/>
            <a:lumOff val="-145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/>
            <a:t>Hay grupos sociales que la viven de manera sistemática la discriminación. </a:t>
          </a:r>
          <a:endParaRPr lang="es-MX" sz="1500" b="1" kern="1200" dirty="0"/>
        </a:p>
      </dsp:txBody>
      <dsp:txXfrm>
        <a:off x="2078823" y="2812632"/>
        <a:ext cx="1866447" cy="17109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834DF-2491-4EEF-8CEF-3EFE2B082946}">
      <dsp:nvSpPr>
        <dsp:cNvPr id="0" name=""/>
        <dsp:cNvSpPr/>
      </dsp:nvSpPr>
      <dsp:spPr>
        <a:xfrm>
          <a:off x="3207441" y="3023"/>
          <a:ext cx="1866037" cy="12129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/>
            <a:t>Impone una sola forma de ver el mundo </a:t>
          </a:r>
          <a:endParaRPr lang="es-MX" sz="2100" b="1" kern="1200" dirty="0"/>
        </a:p>
      </dsp:txBody>
      <dsp:txXfrm>
        <a:off x="3266651" y="62233"/>
        <a:ext cx="1747617" cy="1094504"/>
      </dsp:txXfrm>
    </dsp:sp>
    <dsp:sp modelId="{2BEFF3B3-0936-4CB7-A04B-A86F197B8903}">
      <dsp:nvSpPr>
        <dsp:cNvPr id="0" name=""/>
        <dsp:cNvSpPr/>
      </dsp:nvSpPr>
      <dsp:spPr>
        <a:xfrm>
          <a:off x="2138425" y="609485"/>
          <a:ext cx="4004068" cy="4004068"/>
        </a:xfrm>
        <a:custGeom>
          <a:avLst/>
          <a:gdLst/>
          <a:ahLst/>
          <a:cxnLst/>
          <a:rect l="0" t="0" r="0" b="0"/>
          <a:pathLst>
            <a:path>
              <a:moveTo>
                <a:pt x="2948465" y="237832"/>
              </a:moveTo>
              <a:arcTo wR="2002034" hR="2002034" stAng="17892719" swAng="2623203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60341-3D6C-46EB-9952-1EADBD30F9F0}">
      <dsp:nvSpPr>
        <dsp:cNvPr id="0" name=""/>
        <dsp:cNvSpPr/>
      </dsp:nvSpPr>
      <dsp:spPr>
        <a:xfrm>
          <a:off x="5209475" y="2005057"/>
          <a:ext cx="1866037" cy="12129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/>
            <a:t>Anula la autonomía y la diversidad </a:t>
          </a:r>
          <a:endParaRPr lang="es-MX" sz="2100" b="1" kern="1200" dirty="0"/>
        </a:p>
      </dsp:txBody>
      <dsp:txXfrm>
        <a:off x="5268685" y="2064267"/>
        <a:ext cx="1747617" cy="1094504"/>
      </dsp:txXfrm>
    </dsp:sp>
    <dsp:sp modelId="{D4BF43F7-9ACC-4B86-9B89-9A87B5B3BAAB}">
      <dsp:nvSpPr>
        <dsp:cNvPr id="0" name=""/>
        <dsp:cNvSpPr/>
      </dsp:nvSpPr>
      <dsp:spPr>
        <a:xfrm>
          <a:off x="2138425" y="609485"/>
          <a:ext cx="4004068" cy="4004068"/>
        </a:xfrm>
        <a:custGeom>
          <a:avLst/>
          <a:gdLst/>
          <a:ahLst/>
          <a:cxnLst/>
          <a:rect l="0" t="0" r="0" b="0"/>
          <a:pathLst>
            <a:path>
              <a:moveTo>
                <a:pt x="3905346" y="2622955"/>
              </a:moveTo>
              <a:arcTo wR="2002034" hR="2002034" stAng="1084079" swAng="2623203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09BB7-C4AE-4513-82C2-414BD917CF0D}">
      <dsp:nvSpPr>
        <dsp:cNvPr id="0" name=""/>
        <dsp:cNvSpPr/>
      </dsp:nvSpPr>
      <dsp:spPr>
        <a:xfrm>
          <a:off x="3207441" y="4007091"/>
          <a:ext cx="1866037" cy="12129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/>
            <a:t>Excluye a los que son diferentes </a:t>
          </a:r>
          <a:endParaRPr lang="es-MX" sz="2100" b="1" kern="1200" dirty="0"/>
        </a:p>
      </dsp:txBody>
      <dsp:txXfrm>
        <a:off x="3266651" y="4066301"/>
        <a:ext cx="1747617" cy="1094504"/>
      </dsp:txXfrm>
    </dsp:sp>
    <dsp:sp modelId="{3DCFFBCA-FA7D-4015-88AA-C1F490C004A4}">
      <dsp:nvSpPr>
        <dsp:cNvPr id="0" name=""/>
        <dsp:cNvSpPr/>
      </dsp:nvSpPr>
      <dsp:spPr>
        <a:xfrm>
          <a:off x="2138425" y="609485"/>
          <a:ext cx="4004068" cy="4004068"/>
        </a:xfrm>
        <a:custGeom>
          <a:avLst/>
          <a:gdLst/>
          <a:ahLst/>
          <a:cxnLst/>
          <a:rect l="0" t="0" r="0" b="0"/>
          <a:pathLst>
            <a:path>
              <a:moveTo>
                <a:pt x="1055602" y="3766235"/>
              </a:moveTo>
              <a:arcTo wR="2002034" hR="2002034" stAng="7092719" swAng="2623203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1BB7B-C8E7-4491-B1A3-EDDB93938769}">
      <dsp:nvSpPr>
        <dsp:cNvPr id="0" name=""/>
        <dsp:cNvSpPr/>
      </dsp:nvSpPr>
      <dsp:spPr>
        <a:xfrm>
          <a:off x="1205407" y="2005057"/>
          <a:ext cx="1866037" cy="12129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/>
            <a:t>Niega y restringe derechos </a:t>
          </a:r>
          <a:endParaRPr lang="es-MX" sz="2100" b="1" kern="1200" dirty="0"/>
        </a:p>
      </dsp:txBody>
      <dsp:txXfrm>
        <a:off x="1264617" y="2064267"/>
        <a:ext cx="1747617" cy="1094504"/>
      </dsp:txXfrm>
    </dsp:sp>
    <dsp:sp modelId="{2B726023-DCE2-4533-94A3-9770ACCF04C7}">
      <dsp:nvSpPr>
        <dsp:cNvPr id="0" name=""/>
        <dsp:cNvSpPr/>
      </dsp:nvSpPr>
      <dsp:spPr>
        <a:xfrm>
          <a:off x="2138425" y="609485"/>
          <a:ext cx="4004068" cy="4004068"/>
        </a:xfrm>
        <a:custGeom>
          <a:avLst/>
          <a:gdLst/>
          <a:ahLst/>
          <a:cxnLst/>
          <a:rect l="0" t="0" r="0" b="0"/>
          <a:pathLst>
            <a:path>
              <a:moveTo>
                <a:pt x="98721" y="1381113"/>
              </a:moveTo>
              <a:arcTo wR="2002034" hR="2002034" stAng="11884079" swAng="2623203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CE1D7-9BD1-41EF-8DE2-EE3D4F5BC9E7}">
      <dsp:nvSpPr>
        <dsp:cNvPr id="0" name=""/>
        <dsp:cNvSpPr/>
      </dsp:nvSpPr>
      <dsp:spPr>
        <a:xfrm>
          <a:off x="1607395" y="-32885"/>
          <a:ext cx="5354160" cy="5354160"/>
        </a:xfrm>
        <a:prstGeom prst="circularArrow">
          <a:avLst>
            <a:gd name="adj1" fmla="val 5544"/>
            <a:gd name="adj2" fmla="val 330680"/>
            <a:gd name="adj3" fmla="val 13761270"/>
            <a:gd name="adj4" fmla="val 17394890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55FD71-D64C-490F-B80E-787772D8B3C4}">
      <dsp:nvSpPr>
        <dsp:cNvPr id="0" name=""/>
        <dsp:cNvSpPr/>
      </dsp:nvSpPr>
      <dsp:spPr>
        <a:xfrm>
          <a:off x="3022982" y="1698"/>
          <a:ext cx="2522987" cy="12614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Desigualdad</a:t>
          </a:r>
          <a:endParaRPr lang="es-MX" sz="1800" b="1" kern="1200" dirty="0"/>
        </a:p>
      </dsp:txBody>
      <dsp:txXfrm>
        <a:off x="3084563" y="63279"/>
        <a:ext cx="2399825" cy="1138331"/>
      </dsp:txXfrm>
    </dsp:sp>
    <dsp:sp modelId="{115B449F-26DB-41A6-A7D5-E6676C4AC8F0}">
      <dsp:nvSpPr>
        <dsp:cNvPr id="0" name=""/>
        <dsp:cNvSpPr/>
      </dsp:nvSpPr>
      <dsp:spPr>
        <a:xfrm>
          <a:off x="5194457" y="1579367"/>
          <a:ext cx="2522987" cy="12614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Afecta la dignidad humana</a:t>
          </a:r>
          <a:endParaRPr lang="es-MX" sz="1800" b="1" kern="1200" dirty="0"/>
        </a:p>
      </dsp:txBody>
      <dsp:txXfrm>
        <a:off x="5256038" y="1640948"/>
        <a:ext cx="2399825" cy="1138331"/>
      </dsp:txXfrm>
    </dsp:sp>
    <dsp:sp modelId="{273880F5-2FBF-411B-952E-818B2FC7364C}">
      <dsp:nvSpPr>
        <dsp:cNvPr id="0" name=""/>
        <dsp:cNvSpPr/>
      </dsp:nvSpPr>
      <dsp:spPr>
        <a:xfrm>
          <a:off x="4365027" y="4132089"/>
          <a:ext cx="2522987" cy="12614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Fractura la cohesión social</a:t>
          </a:r>
          <a:endParaRPr lang="es-MX" sz="1800" b="1" kern="1200" dirty="0"/>
        </a:p>
      </dsp:txBody>
      <dsp:txXfrm>
        <a:off x="4426608" y="4193670"/>
        <a:ext cx="2399825" cy="1138331"/>
      </dsp:txXfrm>
    </dsp:sp>
    <dsp:sp modelId="{80A137ED-0046-405B-A96B-0D3E6A4B740C}">
      <dsp:nvSpPr>
        <dsp:cNvPr id="0" name=""/>
        <dsp:cNvSpPr/>
      </dsp:nvSpPr>
      <dsp:spPr>
        <a:xfrm>
          <a:off x="1680936" y="4132089"/>
          <a:ext cx="2522987" cy="12614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Trastoca la democracia</a:t>
          </a:r>
          <a:endParaRPr lang="es-MX" sz="1800" b="1" kern="1200" dirty="0"/>
        </a:p>
      </dsp:txBody>
      <dsp:txXfrm>
        <a:off x="1742517" y="4193670"/>
        <a:ext cx="2399825" cy="1138331"/>
      </dsp:txXfrm>
    </dsp:sp>
    <dsp:sp modelId="{569B1325-CEFC-4567-9BEB-296E336D28D0}">
      <dsp:nvSpPr>
        <dsp:cNvPr id="0" name=""/>
        <dsp:cNvSpPr/>
      </dsp:nvSpPr>
      <dsp:spPr>
        <a:xfrm>
          <a:off x="851507" y="1579367"/>
          <a:ext cx="2522987" cy="126149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Fomenta la violencia</a:t>
          </a:r>
          <a:endParaRPr lang="es-MX" sz="1800" b="1" kern="1200" dirty="0"/>
        </a:p>
      </dsp:txBody>
      <dsp:txXfrm>
        <a:off x="913088" y="1640948"/>
        <a:ext cx="2399825" cy="113833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6FF7B-C81D-4BA7-857B-CFFF666E377A}">
      <dsp:nvSpPr>
        <dsp:cNvPr id="0" name=""/>
        <dsp:cNvSpPr/>
      </dsp:nvSpPr>
      <dsp:spPr>
        <a:xfrm>
          <a:off x="3692296" y="1475285"/>
          <a:ext cx="1976446" cy="197644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BD46D89-A452-4352-A2D5-A9B8A66EE31C}">
      <dsp:nvSpPr>
        <dsp:cNvPr id="0" name=""/>
        <dsp:cNvSpPr/>
      </dsp:nvSpPr>
      <dsp:spPr>
        <a:xfrm>
          <a:off x="2673895" y="98433"/>
          <a:ext cx="3874848" cy="13458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>
              <a:solidFill>
                <a:schemeClr val="tx1"/>
              </a:solidFill>
            </a:rPr>
            <a:t>Son libertades, prerrogativas y reivindicaciones universales, interdependientes, indivisibles y obligatorias.</a:t>
          </a:r>
          <a:endParaRPr lang="es-MX" sz="1600" b="0" kern="1200" dirty="0">
            <a:solidFill>
              <a:schemeClr val="tx1"/>
            </a:solidFill>
          </a:endParaRPr>
        </a:p>
      </dsp:txBody>
      <dsp:txXfrm>
        <a:off x="2673895" y="98433"/>
        <a:ext cx="3874848" cy="1345829"/>
      </dsp:txXfrm>
    </dsp:sp>
    <dsp:sp modelId="{87F525FA-8746-4955-AE08-B9EE7A5EBE82}">
      <dsp:nvSpPr>
        <dsp:cNvPr id="0" name=""/>
        <dsp:cNvSpPr/>
      </dsp:nvSpPr>
      <dsp:spPr>
        <a:xfrm>
          <a:off x="4333818" y="1845709"/>
          <a:ext cx="1976446" cy="197644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E624564-3D08-4756-B9A2-565D7AD0D163}">
      <dsp:nvSpPr>
        <dsp:cNvPr id="0" name=""/>
        <dsp:cNvSpPr/>
      </dsp:nvSpPr>
      <dsp:spPr>
        <a:xfrm>
          <a:off x="6456851" y="1281742"/>
          <a:ext cx="2341265" cy="147400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/>
            <a:t>Son inherentes a la naturaleza humana.</a:t>
          </a:r>
          <a:endParaRPr lang="es-MX" sz="1600" b="0" kern="1200" dirty="0"/>
        </a:p>
      </dsp:txBody>
      <dsp:txXfrm>
        <a:off x="6456851" y="1281742"/>
        <a:ext cx="2341265" cy="1474003"/>
      </dsp:txXfrm>
    </dsp:sp>
    <dsp:sp modelId="{959418FA-D928-4992-B403-CD3AB0E834D7}">
      <dsp:nvSpPr>
        <dsp:cNvPr id="0" name=""/>
        <dsp:cNvSpPr/>
      </dsp:nvSpPr>
      <dsp:spPr>
        <a:xfrm>
          <a:off x="4333818" y="2586556"/>
          <a:ext cx="1976446" cy="197644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24D17B7-C5E0-41DF-A2E6-5BB1DE3A55F5}">
      <dsp:nvSpPr>
        <dsp:cNvPr id="0" name=""/>
        <dsp:cNvSpPr/>
      </dsp:nvSpPr>
      <dsp:spPr>
        <a:xfrm>
          <a:off x="6456851" y="3479930"/>
          <a:ext cx="2341265" cy="16470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/>
            <a:t>Están inspirados en valores de dignidad, justicia, igualdad y libertad.</a:t>
          </a:r>
          <a:endParaRPr lang="es-MX" sz="1600" b="0" kern="1200" dirty="0"/>
        </a:p>
      </dsp:txBody>
      <dsp:txXfrm>
        <a:off x="6456851" y="3479930"/>
        <a:ext cx="2341265" cy="1647038"/>
      </dsp:txXfrm>
    </dsp:sp>
    <dsp:sp modelId="{3D39BFAD-A9C4-4BED-AF97-B6F524118842}">
      <dsp:nvSpPr>
        <dsp:cNvPr id="0" name=""/>
        <dsp:cNvSpPr/>
      </dsp:nvSpPr>
      <dsp:spPr>
        <a:xfrm>
          <a:off x="3692296" y="2957620"/>
          <a:ext cx="1976446" cy="197644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804153F-7D53-4D74-A9FA-BFBC387CD028}">
      <dsp:nvSpPr>
        <dsp:cNvPr id="0" name=""/>
        <dsp:cNvSpPr/>
      </dsp:nvSpPr>
      <dsp:spPr>
        <a:xfrm>
          <a:off x="3445240" y="5062882"/>
          <a:ext cx="2470558" cy="13458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/>
            <a:t>Implican obligaciones de promoción, protección, respeto y garantía por parte de los Estados.</a:t>
          </a:r>
          <a:endParaRPr lang="es-MX" sz="1600" b="0" kern="1200" dirty="0"/>
        </a:p>
      </dsp:txBody>
      <dsp:txXfrm>
        <a:off x="3445240" y="5062882"/>
        <a:ext cx="2470558" cy="1345829"/>
      </dsp:txXfrm>
    </dsp:sp>
    <dsp:sp modelId="{05A0FC8A-74A6-4649-A365-B6803D402B11}">
      <dsp:nvSpPr>
        <dsp:cNvPr id="0" name=""/>
        <dsp:cNvSpPr/>
      </dsp:nvSpPr>
      <dsp:spPr>
        <a:xfrm>
          <a:off x="3050774" y="2586556"/>
          <a:ext cx="1976446" cy="197644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A8B1C73-D3BC-4432-9535-D9A8F9A976EA}">
      <dsp:nvSpPr>
        <dsp:cNvPr id="0" name=""/>
        <dsp:cNvSpPr/>
      </dsp:nvSpPr>
      <dsp:spPr>
        <a:xfrm>
          <a:off x="562922" y="3479930"/>
          <a:ext cx="2341265" cy="16470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/>
            <a:t>Se violan por acción, omisión o aquiescencia del Poder Público.</a:t>
          </a:r>
          <a:endParaRPr lang="es-MX" sz="1600" b="0" kern="1200" dirty="0"/>
        </a:p>
      </dsp:txBody>
      <dsp:txXfrm>
        <a:off x="562922" y="3479930"/>
        <a:ext cx="2341265" cy="1647038"/>
      </dsp:txXfrm>
    </dsp:sp>
    <dsp:sp modelId="{593DB656-4A20-4E67-9F7F-83D950B81FB2}">
      <dsp:nvSpPr>
        <dsp:cNvPr id="0" name=""/>
        <dsp:cNvSpPr/>
      </dsp:nvSpPr>
      <dsp:spPr>
        <a:xfrm>
          <a:off x="3050774" y="1845709"/>
          <a:ext cx="1976446" cy="197644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CF66808-1F03-4619-9796-52F2ADA05CAD}">
      <dsp:nvSpPr>
        <dsp:cNvPr id="0" name=""/>
        <dsp:cNvSpPr/>
      </dsp:nvSpPr>
      <dsp:spPr>
        <a:xfrm>
          <a:off x="562922" y="1281742"/>
          <a:ext cx="2341265" cy="16470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/>
            <a:t>Se clasifican históricamente en civiles, políticos, económicos, sociales, culturales y de solidaridad.</a:t>
          </a:r>
          <a:endParaRPr lang="es-MX" sz="1600" b="0" kern="1200" dirty="0"/>
        </a:p>
      </dsp:txBody>
      <dsp:txXfrm>
        <a:off x="562922" y="1281742"/>
        <a:ext cx="2341265" cy="164703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1A848-1A85-41F4-AD08-C400F25618E6}">
      <dsp:nvSpPr>
        <dsp:cNvPr id="0" name=""/>
        <dsp:cNvSpPr/>
      </dsp:nvSpPr>
      <dsp:spPr>
        <a:xfrm>
          <a:off x="3257940" y="2113573"/>
          <a:ext cx="1621023" cy="1621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kern="1200" dirty="0" smtClean="0"/>
            <a:t>Derechos Humanos </a:t>
          </a:r>
          <a:endParaRPr lang="es-MX" sz="2200" b="1" kern="1200" dirty="0"/>
        </a:p>
      </dsp:txBody>
      <dsp:txXfrm>
        <a:off x="3495333" y="2350966"/>
        <a:ext cx="1146237" cy="1146237"/>
      </dsp:txXfrm>
    </dsp:sp>
    <dsp:sp modelId="{AC7F1FE5-157A-4B9F-B61E-15726C37EB2E}">
      <dsp:nvSpPr>
        <dsp:cNvPr id="0" name=""/>
        <dsp:cNvSpPr/>
      </dsp:nvSpPr>
      <dsp:spPr>
        <a:xfrm rot="16200000">
          <a:off x="3824037" y="1851228"/>
          <a:ext cx="488829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488829" y="179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b="1" kern="1200" dirty="0">
            <a:solidFill>
              <a:schemeClr val="tx1"/>
            </a:solidFill>
          </a:endParaRPr>
        </a:p>
      </dsp:txBody>
      <dsp:txXfrm>
        <a:off x="4056231" y="1856937"/>
        <a:ext cx="24441" cy="24441"/>
      </dsp:txXfrm>
    </dsp:sp>
    <dsp:sp modelId="{76474E24-8CC7-4705-A349-288DE98FC471}">
      <dsp:nvSpPr>
        <dsp:cNvPr id="0" name=""/>
        <dsp:cNvSpPr/>
      </dsp:nvSpPr>
      <dsp:spPr>
        <a:xfrm>
          <a:off x="3257940" y="3719"/>
          <a:ext cx="1621023" cy="1621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Universales   </a:t>
          </a:r>
          <a:endParaRPr lang="es-MX" sz="1300" b="1" kern="1200" dirty="0"/>
        </a:p>
      </dsp:txBody>
      <dsp:txXfrm>
        <a:off x="3495333" y="241112"/>
        <a:ext cx="1146237" cy="1146237"/>
      </dsp:txXfrm>
    </dsp:sp>
    <dsp:sp modelId="{4FD18E2B-63D7-4443-8E92-27BA1FC761B8}">
      <dsp:nvSpPr>
        <dsp:cNvPr id="0" name=""/>
        <dsp:cNvSpPr/>
      </dsp:nvSpPr>
      <dsp:spPr>
        <a:xfrm rot="20520000">
          <a:off x="4827332" y="2580165"/>
          <a:ext cx="488829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488829" y="179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b="1" kern="1200" dirty="0">
            <a:solidFill>
              <a:schemeClr val="tx1"/>
            </a:solidFill>
          </a:endParaRPr>
        </a:p>
      </dsp:txBody>
      <dsp:txXfrm>
        <a:off x="5059526" y="2585874"/>
        <a:ext cx="24441" cy="24441"/>
      </dsp:txXfrm>
    </dsp:sp>
    <dsp:sp modelId="{AAF3EB1E-D3B2-4974-8F3E-C35252A7A29B}">
      <dsp:nvSpPr>
        <dsp:cNvPr id="0" name=""/>
        <dsp:cNvSpPr/>
      </dsp:nvSpPr>
      <dsp:spPr>
        <a:xfrm>
          <a:off x="5264529" y="1461592"/>
          <a:ext cx="1621023" cy="1621023"/>
        </a:xfrm>
        <a:prstGeom prst="ellipse">
          <a:avLst/>
        </a:prstGeom>
        <a:solidFill>
          <a:schemeClr val="accent2">
            <a:hueOff val="-2135873"/>
            <a:satOff val="6241"/>
            <a:lumOff val="-117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Inalienables</a:t>
          </a:r>
          <a:endParaRPr lang="es-MX" sz="1300" b="1" kern="1200" dirty="0"/>
        </a:p>
      </dsp:txBody>
      <dsp:txXfrm>
        <a:off x="5501922" y="1698985"/>
        <a:ext cx="1146237" cy="1146237"/>
      </dsp:txXfrm>
    </dsp:sp>
    <dsp:sp modelId="{D647C00D-9ACC-4BCA-AC4B-21F4A8EE7C4A}">
      <dsp:nvSpPr>
        <dsp:cNvPr id="0" name=""/>
        <dsp:cNvSpPr/>
      </dsp:nvSpPr>
      <dsp:spPr>
        <a:xfrm rot="3240000">
          <a:off x="4444107" y="3759608"/>
          <a:ext cx="488829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488829" y="179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b="1" kern="1200" dirty="0">
            <a:solidFill>
              <a:schemeClr val="tx1"/>
            </a:solidFill>
          </a:endParaRPr>
        </a:p>
      </dsp:txBody>
      <dsp:txXfrm>
        <a:off x="4676301" y="3765317"/>
        <a:ext cx="24441" cy="24441"/>
      </dsp:txXfrm>
    </dsp:sp>
    <dsp:sp modelId="{29252082-9552-4E90-9C60-35356BC2D923}">
      <dsp:nvSpPr>
        <dsp:cNvPr id="0" name=""/>
        <dsp:cNvSpPr/>
      </dsp:nvSpPr>
      <dsp:spPr>
        <a:xfrm>
          <a:off x="4498080" y="3820480"/>
          <a:ext cx="1621023" cy="1621023"/>
        </a:xfrm>
        <a:prstGeom prst="ellipse">
          <a:avLst/>
        </a:prstGeom>
        <a:solidFill>
          <a:schemeClr val="accent2">
            <a:hueOff val="-4271745"/>
            <a:satOff val="12481"/>
            <a:lumOff val="-235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Irrenunciables </a:t>
          </a:r>
          <a:endParaRPr lang="es-MX" sz="1300" b="1" kern="1200" dirty="0"/>
        </a:p>
      </dsp:txBody>
      <dsp:txXfrm>
        <a:off x="4735473" y="4057873"/>
        <a:ext cx="1146237" cy="1146237"/>
      </dsp:txXfrm>
    </dsp:sp>
    <dsp:sp modelId="{181F1920-9A4D-47D8-B828-76C66BA200D5}">
      <dsp:nvSpPr>
        <dsp:cNvPr id="0" name=""/>
        <dsp:cNvSpPr/>
      </dsp:nvSpPr>
      <dsp:spPr>
        <a:xfrm rot="7560000">
          <a:off x="3203967" y="3759608"/>
          <a:ext cx="488829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488829" y="179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b="1" kern="1200" dirty="0">
            <a:solidFill>
              <a:schemeClr val="tx1"/>
            </a:solidFill>
          </a:endParaRPr>
        </a:p>
      </dsp:txBody>
      <dsp:txXfrm rot="10800000">
        <a:off x="3436160" y="3765317"/>
        <a:ext cx="24441" cy="24441"/>
      </dsp:txXfrm>
    </dsp:sp>
    <dsp:sp modelId="{9CBDB51C-B707-455B-9781-D5E25B8F8285}">
      <dsp:nvSpPr>
        <dsp:cNvPr id="0" name=""/>
        <dsp:cNvSpPr/>
      </dsp:nvSpPr>
      <dsp:spPr>
        <a:xfrm>
          <a:off x="2017799" y="3820480"/>
          <a:ext cx="1621023" cy="1621023"/>
        </a:xfrm>
        <a:prstGeom prst="ellipse">
          <a:avLst/>
        </a:prstGeom>
        <a:solidFill>
          <a:schemeClr val="accent2">
            <a:hueOff val="-6407618"/>
            <a:satOff val="18722"/>
            <a:lumOff val="-352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Imprescriptibles </a:t>
          </a:r>
          <a:endParaRPr lang="es-MX" sz="1300" b="1" kern="1200" dirty="0"/>
        </a:p>
      </dsp:txBody>
      <dsp:txXfrm>
        <a:off x="2255192" y="4057873"/>
        <a:ext cx="1146237" cy="1146237"/>
      </dsp:txXfrm>
    </dsp:sp>
    <dsp:sp modelId="{2FA89360-AA0E-41C4-B6C1-4C930A545365}">
      <dsp:nvSpPr>
        <dsp:cNvPr id="0" name=""/>
        <dsp:cNvSpPr/>
      </dsp:nvSpPr>
      <dsp:spPr>
        <a:xfrm rot="11880000">
          <a:off x="2820742" y="2580165"/>
          <a:ext cx="488829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488829" y="179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b="1" kern="1200" dirty="0">
            <a:solidFill>
              <a:schemeClr val="tx1"/>
            </a:solidFill>
          </a:endParaRPr>
        </a:p>
      </dsp:txBody>
      <dsp:txXfrm rot="10800000">
        <a:off x="3052936" y="2585874"/>
        <a:ext cx="24441" cy="24441"/>
      </dsp:txXfrm>
    </dsp:sp>
    <dsp:sp modelId="{CD63A5E3-0288-4BF9-AA4C-DF28F4C12DB4}">
      <dsp:nvSpPr>
        <dsp:cNvPr id="0" name=""/>
        <dsp:cNvSpPr/>
      </dsp:nvSpPr>
      <dsp:spPr>
        <a:xfrm>
          <a:off x="1251350" y="1461592"/>
          <a:ext cx="1621023" cy="1621023"/>
        </a:xfrm>
        <a:prstGeom prst="ellipse">
          <a:avLst/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Indivisibles </a:t>
          </a:r>
          <a:endParaRPr lang="es-MX" sz="1300" b="1" kern="1200" dirty="0"/>
        </a:p>
      </dsp:txBody>
      <dsp:txXfrm>
        <a:off x="1488743" y="1698985"/>
        <a:ext cx="1146237" cy="11462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CD2CB-8381-4164-9587-035D45377860}">
      <dsp:nvSpPr>
        <dsp:cNvPr id="0" name=""/>
        <dsp:cNvSpPr/>
      </dsp:nvSpPr>
      <dsp:spPr>
        <a:xfrm>
          <a:off x="0" y="25264"/>
          <a:ext cx="6609545" cy="9785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Calibri" panose="020F0502020204030204" pitchFamily="34" charset="0"/>
            </a:rPr>
            <a:t>Rango constitucional de los tratados</a:t>
          </a:r>
          <a:endParaRPr lang="es-MX" sz="1400" b="1" kern="1200" dirty="0">
            <a:latin typeface="Calibri" panose="020F0502020204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>
              <a:latin typeface="Calibri" panose="020F0502020204030204" pitchFamily="34" charset="0"/>
            </a:rPr>
            <a:t>Todas las personas gozarán de los derechos humanos reconocidos en esta Constitución y en los tratados internacionales de los que el Estado Mexicano sea parte.</a:t>
          </a:r>
          <a:endParaRPr lang="es-MX" sz="1300" kern="1200" dirty="0">
            <a:latin typeface="Calibri" panose="020F0502020204030204" pitchFamily="34" charset="0"/>
          </a:endParaRPr>
        </a:p>
      </dsp:txBody>
      <dsp:txXfrm>
        <a:off x="28660" y="53924"/>
        <a:ext cx="5313759" cy="921193"/>
      </dsp:txXfrm>
    </dsp:sp>
    <dsp:sp modelId="{4283CD62-B733-4055-A374-E11B3835E9D9}">
      <dsp:nvSpPr>
        <dsp:cNvPr id="0" name=""/>
        <dsp:cNvSpPr/>
      </dsp:nvSpPr>
      <dsp:spPr>
        <a:xfrm>
          <a:off x="493569" y="1156910"/>
          <a:ext cx="6609545" cy="10887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Calibri" panose="020F0502020204030204" pitchFamily="34" charset="0"/>
            </a:rPr>
            <a:t>Principio </a:t>
          </a:r>
          <a:r>
            <a:rPr lang="es-MX" sz="1400" b="1" i="1" kern="1200" dirty="0" smtClean="0">
              <a:latin typeface="Calibri" panose="020F0502020204030204" pitchFamily="34" charset="0"/>
            </a:rPr>
            <a:t>pro persona</a:t>
          </a:r>
          <a:endParaRPr lang="es-MX" sz="1400" b="1" kern="1200" dirty="0">
            <a:latin typeface="Calibri" panose="020F0502020204030204" pitchFamily="34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>
              <a:latin typeface="Calibri" panose="020F0502020204030204" pitchFamily="34" charset="0"/>
            </a:rPr>
            <a:t>Las normas relativas a los derechos humanos se interpretarán de conformidad con esta Constitución y con los tratados internacionales de la materia favoreciendo en todo tiempo a las personas la protección más amplia</a:t>
          </a:r>
          <a:endParaRPr lang="es-MX" sz="1300" kern="1200" dirty="0">
            <a:latin typeface="Calibri" panose="020F0502020204030204" pitchFamily="34" charset="0"/>
          </a:endParaRPr>
        </a:p>
      </dsp:txBody>
      <dsp:txXfrm>
        <a:off x="525458" y="1188799"/>
        <a:ext cx="5344502" cy="1024982"/>
      </dsp:txXfrm>
    </dsp:sp>
    <dsp:sp modelId="{58B35825-8421-4200-9E01-1012BE4E54FC}">
      <dsp:nvSpPr>
        <dsp:cNvPr id="0" name=""/>
        <dsp:cNvSpPr/>
      </dsp:nvSpPr>
      <dsp:spPr>
        <a:xfrm>
          <a:off x="987139" y="2458517"/>
          <a:ext cx="6609545" cy="7488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Calibri" panose="020F0502020204030204" pitchFamily="34" charset="0"/>
            </a:rPr>
            <a:t>Obligaciones de las autoridades</a:t>
          </a:r>
          <a:endParaRPr lang="es-MX" sz="1400" b="1" kern="1200" dirty="0">
            <a:latin typeface="Calibri" panose="020F0502020204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>
              <a:latin typeface="Calibri" panose="020F0502020204030204" pitchFamily="34" charset="0"/>
            </a:rPr>
            <a:t>de promover,  respetar, proteger y garantizar los derechos humanos </a:t>
          </a:r>
          <a:endParaRPr lang="es-MX" sz="1300" kern="1200" dirty="0">
            <a:latin typeface="Calibri" panose="020F0502020204030204" pitchFamily="34" charset="0"/>
          </a:endParaRPr>
        </a:p>
      </dsp:txBody>
      <dsp:txXfrm>
        <a:off x="1009071" y="2480449"/>
        <a:ext cx="5364416" cy="704953"/>
      </dsp:txXfrm>
    </dsp:sp>
    <dsp:sp modelId="{2EF1B485-BC38-4F6A-9FC1-38F895D86490}">
      <dsp:nvSpPr>
        <dsp:cNvPr id="0" name=""/>
        <dsp:cNvSpPr/>
      </dsp:nvSpPr>
      <dsp:spPr>
        <a:xfrm>
          <a:off x="1436227" y="3453872"/>
          <a:ext cx="6609545" cy="7488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Calibri" panose="020F0502020204030204" pitchFamily="34" charset="0"/>
            </a:rPr>
            <a:t>Principios de los Derechos Humanos</a:t>
          </a:r>
          <a:endParaRPr lang="es-MX" sz="1400" b="1" kern="1200" dirty="0">
            <a:latin typeface="Calibri" panose="020F0502020204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>
              <a:latin typeface="Calibri" panose="020F0502020204030204" pitchFamily="34" charset="0"/>
            </a:rPr>
            <a:t>universalidad, interdependencia, indivisibilidad y progresividad. </a:t>
          </a:r>
          <a:endParaRPr lang="es-MX" sz="1300" kern="1200" dirty="0">
            <a:latin typeface="Calibri" panose="020F0502020204030204" pitchFamily="34" charset="0"/>
          </a:endParaRPr>
        </a:p>
      </dsp:txBody>
      <dsp:txXfrm>
        <a:off x="1458159" y="3475804"/>
        <a:ext cx="5364416" cy="704953"/>
      </dsp:txXfrm>
    </dsp:sp>
    <dsp:sp modelId="{D0F3C6E2-866D-4BE3-AEAE-B92CF3A80E2B}">
      <dsp:nvSpPr>
        <dsp:cNvPr id="0" name=""/>
        <dsp:cNvSpPr/>
      </dsp:nvSpPr>
      <dsp:spPr>
        <a:xfrm>
          <a:off x="1979137" y="4457649"/>
          <a:ext cx="6599829" cy="12081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Calibri" panose="020F0502020204030204" pitchFamily="34" charset="0"/>
            </a:rPr>
            <a:t>Clausula antidiscriminatoria</a:t>
          </a:r>
          <a:endParaRPr lang="es-MX" sz="1400" b="1" kern="1200" dirty="0">
            <a:latin typeface="Calibri" panose="020F0502020204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>
              <a:latin typeface="Calibri" panose="020F0502020204030204" pitchFamily="34" charset="0"/>
            </a:rPr>
            <a:t>Queda prohibida toda discriminación motivada por origen étnico o nacional, el género, la edad, las discapacidades, la condición social, las condiciones de salud, la religión, las opiniones, las preferencias sexuales, el estado civil o cualquier otra que atente contra la dignidad humana y tenga por objeto anular o menoscabar los derechos y libertades de las personas.</a:t>
          </a:r>
          <a:endParaRPr lang="es-MX" sz="1300" kern="1200" dirty="0">
            <a:latin typeface="Calibri" panose="020F0502020204030204" pitchFamily="34" charset="0"/>
          </a:endParaRPr>
        </a:p>
      </dsp:txBody>
      <dsp:txXfrm>
        <a:off x="2014524" y="4493036"/>
        <a:ext cx="5329556" cy="1137424"/>
      </dsp:txXfrm>
    </dsp:sp>
    <dsp:sp modelId="{2EFB3DEC-73D1-4DAF-8C8E-A7AF638EE145}">
      <dsp:nvSpPr>
        <dsp:cNvPr id="0" name=""/>
        <dsp:cNvSpPr/>
      </dsp:nvSpPr>
      <dsp:spPr>
        <a:xfrm>
          <a:off x="5901850" y="765541"/>
          <a:ext cx="707694" cy="7076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/>
        </a:p>
      </dsp:txBody>
      <dsp:txXfrm>
        <a:off x="6061081" y="765541"/>
        <a:ext cx="389232" cy="532540"/>
      </dsp:txXfrm>
    </dsp:sp>
    <dsp:sp modelId="{CC87A39E-8602-4C7B-8907-57BAA28C36A9}">
      <dsp:nvSpPr>
        <dsp:cNvPr id="0" name=""/>
        <dsp:cNvSpPr/>
      </dsp:nvSpPr>
      <dsp:spPr>
        <a:xfrm>
          <a:off x="6345032" y="1894998"/>
          <a:ext cx="707694" cy="70769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/>
        </a:p>
      </dsp:txBody>
      <dsp:txXfrm>
        <a:off x="6504263" y="1894998"/>
        <a:ext cx="389232" cy="532540"/>
      </dsp:txXfrm>
    </dsp:sp>
    <dsp:sp modelId="{9CA7AE97-DF3D-40AC-A21D-DDF780B2AF60}">
      <dsp:nvSpPr>
        <dsp:cNvPr id="0" name=""/>
        <dsp:cNvSpPr/>
      </dsp:nvSpPr>
      <dsp:spPr>
        <a:xfrm>
          <a:off x="6778498" y="2966911"/>
          <a:ext cx="707694" cy="70769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/>
        </a:p>
      </dsp:txBody>
      <dsp:txXfrm>
        <a:off x="6937729" y="2966911"/>
        <a:ext cx="389232" cy="532540"/>
      </dsp:txXfrm>
    </dsp:sp>
    <dsp:sp modelId="{54CCF760-E1A6-4B1F-AB72-B9BE8AA32590}">
      <dsp:nvSpPr>
        <dsp:cNvPr id="0" name=""/>
        <dsp:cNvSpPr/>
      </dsp:nvSpPr>
      <dsp:spPr>
        <a:xfrm>
          <a:off x="7423061" y="4038829"/>
          <a:ext cx="707694" cy="7076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/>
        </a:p>
      </dsp:txBody>
      <dsp:txXfrm>
        <a:off x="7582292" y="4038829"/>
        <a:ext cx="389232" cy="5325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A1A5B-F53F-49D1-9550-A929F6079A2A}">
      <dsp:nvSpPr>
        <dsp:cNvPr id="0" name=""/>
        <dsp:cNvSpPr/>
      </dsp:nvSpPr>
      <dsp:spPr>
        <a:xfrm>
          <a:off x="3557872" y="1434"/>
          <a:ext cx="1517576" cy="9864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DERECHO A LA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NO DISCRIMINACIÓN</a:t>
          </a:r>
          <a:endParaRPr kumimoji="0" lang="es-ES" sz="12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606025" y="49587"/>
        <a:ext cx="1421270" cy="890118"/>
      </dsp:txXfrm>
    </dsp:sp>
    <dsp:sp modelId="{F3E30B95-9F65-4822-A663-CFC57CE01F31}">
      <dsp:nvSpPr>
        <dsp:cNvPr id="0" name=""/>
        <dsp:cNvSpPr/>
      </dsp:nvSpPr>
      <dsp:spPr>
        <a:xfrm>
          <a:off x="1992358" y="494646"/>
          <a:ext cx="4648605" cy="4648605"/>
        </a:xfrm>
        <a:custGeom>
          <a:avLst/>
          <a:gdLst/>
          <a:ahLst/>
          <a:cxnLst/>
          <a:rect l="0" t="0" r="0" b="0"/>
          <a:pathLst>
            <a:path>
              <a:moveTo>
                <a:pt x="3092792" y="130719"/>
              </a:moveTo>
              <a:arcTo wR="2324302" hR="2324302" stAng="17358430" swAng="1501535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F0781-C91A-490B-BE90-03B4A4A2DF9E}">
      <dsp:nvSpPr>
        <dsp:cNvPr id="0" name=""/>
        <dsp:cNvSpPr/>
      </dsp:nvSpPr>
      <dsp:spPr>
        <a:xfrm>
          <a:off x="5570778" y="1163585"/>
          <a:ext cx="1517576" cy="9864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MX" sz="12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DERECHO A LA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SEGURIDAD SOCIAL</a:t>
          </a:r>
          <a:endParaRPr kumimoji="0" lang="es-ES" sz="12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618931" y="1211738"/>
        <a:ext cx="1421270" cy="890118"/>
      </dsp:txXfrm>
    </dsp:sp>
    <dsp:sp modelId="{DD54434C-DB28-4C33-8E4F-A35C1978DCA4}">
      <dsp:nvSpPr>
        <dsp:cNvPr id="0" name=""/>
        <dsp:cNvSpPr/>
      </dsp:nvSpPr>
      <dsp:spPr>
        <a:xfrm>
          <a:off x="1992358" y="494646"/>
          <a:ext cx="4648605" cy="4648605"/>
        </a:xfrm>
        <a:custGeom>
          <a:avLst/>
          <a:gdLst/>
          <a:ahLst/>
          <a:cxnLst/>
          <a:rect l="0" t="0" r="0" b="0"/>
          <a:pathLst>
            <a:path>
              <a:moveTo>
                <a:pt x="4554077" y="1668187"/>
              </a:moveTo>
              <a:arcTo wR="2324302" hR="2324302" stAng="20616203" swAng="1967594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36A20-0FDA-4AC0-B2F1-00E2E26DA424}">
      <dsp:nvSpPr>
        <dsp:cNvPr id="0" name=""/>
        <dsp:cNvSpPr/>
      </dsp:nvSpPr>
      <dsp:spPr>
        <a:xfrm>
          <a:off x="5570778" y="3487888"/>
          <a:ext cx="1517576" cy="9864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DERECHO A LA SALUD</a:t>
          </a:r>
          <a:endParaRPr kumimoji="0" lang="es-ES" sz="12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618931" y="3536041"/>
        <a:ext cx="1421270" cy="890118"/>
      </dsp:txXfrm>
    </dsp:sp>
    <dsp:sp modelId="{C6565A75-6A21-4237-8A1A-FD1B1F83EB0E}">
      <dsp:nvSpPr>
        <dsp:cNvPr id="0" name=""/>
        <dsp:cNvSpPr/>
      </dsp:nvSpPr>
      <dsp:spPr>
        <a:xfrm>
          <a:off x="1992358" y="494646"/>
          <a:ext cx="4648605" cy="4648605"/>
        </a:xfrm>
        <a:custGeom>
          <a:avLst/>
          <a:gdLst/>
          <a:ahLst/>
          <a:cxnLst/>
          <a:rect l="0" t="0" r="0" b="0"/>
          <a:pathLst>
            <a:path>
              <a:moveTo>
                <a:pt x="3948581" y="3986860"/>
              </a:moveTo>
              <a:arcTo wR="2324302" hR="2324302" stAng="2740035" swAng="1501535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4F10E-B662-4D88-B923-DCE64737EC07}">
      <dsp:nvSpPr>
        <dsp:cNvPr id="0" name=""/>
        <dsp:cNvSpPr/>
      </dsp:nvSpPr>
      <dsp:spPr>
        <a:xfrm>
          <a:off x="3557872" y="4650039"/>
          <a:ext cx="1517576" cy="9864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DERECHO A LA EDUCACIÓN</a:t>
          </a:r>
          <a:endParaRPr kumimoji="0" lang="es-ES" sz="12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606025" y="4698192"/>
        <a:ext cx="1421270" cy="890118"/>
      </dsp:txXfrm>
    </dsp:sp>
    <dsp:sp modelId="{BBA2EE1A-D55C-4E80-84D2-237599B18B94}">
      <dsp:nvSpPr>
        <dsp:cNvPr id="0" name=""/>
        <dsp:cNvSpPr/>
      </dsp:nvSpPr>
      <dsp:spPr>
        <a:xfrm>
          <a:off x="1992358" y="494646"/>
          <a:ext cx="4648605" cy="4648605"/>
        </a:xfrm>
        <a:custGeom>
          <a:avLst/>
          <a:gdLst/>
          <a:ahLst/>
          <a:cxnLst/>
          <a:rect l="0" t="0" r="0" b="0"/>
          <a:pathLst>
            <a:path>
              <a:moveTo>
                <a:pt x="1555812" y="4517885"/>
              </a:moveTo>
              <a:arcTo wR="2324302" hR="2324302" stAng="6558430" swAng="1501535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9A9BB-5341-4AA4-B61A-04B8F99DE9ED}">
      <dsp:nvSpPr>
        <dsp:cNvPr id="0" name=""/>
        <dsp:cNvSpPr/>
      </dsp:nvSpPr>
      <dsp:spPr>
        <a:xfrm>
          <a:off x="1544967" y="3487888"/>
          <a:ext cx="1517576" cy="98642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DERECHO AL TRABAJO</a:t>
          </a:r>
          <a:endParaRPr kumimoji="0" lang="es-ES" sz="12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593120" y="3536041"/>
        <a:ext cx="1421270" cy="890118"/>
      </dsp:txXfrm>
    </dsp:sp>
    <dsp:sp modelId="{4C99398B-846C-4258-824F-6DBA7DAC13D2}">
      <dsp:nvSpPr>
        <dsp:cNvPr id="0" name=""/>
        <dsp:cNvSpPr/>
      </dsp:nvSpPr>
      <dsp:spPr>
        <a:xfrm>
          <a:off x="1992358" y="494646"/>
          <a:ext cx="4648605" cy="4648605"/>
        </a:xfrm>
        <a:custGeom>
          <a:avLst/>
          <a:gdLst/>
          <a:ahLst/>
          <a:cxnLst/>
          <a:rect l="0" t="0" r="0" b="0"/>
          <a:pathLst>
            <a:path>
              <a:moveTo>
                <a:pt x="94527" y="2980417"/>
              </a:moveTo>
              <a:arcTo wR="2324302" hR="2324302" stAng="9816203" swAng="1967594"/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36D032-926A-4BD6-BF77-4C42A0211377}">
      <dsp:nvSpPr>
        <dsp:cNvPr id="0" name=""/>
        <dsp:cNvSpPr/>
      </dsp:nvSpPr>
      <dsp:spPr>
        <a:xfrm>
          <a:off x="1544967" y="1163585"/>
          <a:ext cx="1517576" cy="9864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DERECHO A LA VIDA</a:t>
          </a:r>
          <a:endParaRPr kumimoji="0" lang="es-ES" sz="12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593120" y="1211738"/>
        <a:ext cx="1421270" cy="890118"/>
      </dsp:txXfrm>
    </dsp:sp>
    <dsp:sp modelId="{FBAFD19D-AB03-487F-9EEC-397DCB333D83}">
      <dsp:nvSpPr>
        <dsp:cNvPr id="0" name=""/>
        <dsp:cNvSpPr/>
      </dsp:nvSpPr>
      <dsp:spPr>
        <a:xfrm>
          <a:off x="1992358" y="494646"/>
          <a:ext cx="4648605" cy="4648605"/>
        </a:xfrm>
        <a:custGeom>
          <a:avLst/>
          <a:gdLst/>
          <a:ahLst/>
          <a:cxnLst/>
          <a:rect l="0" t="0" r="0" b="0"/>
          <a:pathLst>
            <a:path>
              <a:moveTo>
                <a:pt x="700023" y="661744"/>
              </a:moveTo>
              <a:arcTo wR="2324302" hR="2324302" stAng="13540035" swAng="1501535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FD0F7-3D4C-434F-865F-2118E6E7DAD4}">
      <dsp:nvSpPr>
        <dsp:cNvPr id="0" name=""/>
        <dsp:cNvSpPr/>
      </dsp:nvSpPr>
      <dsp:spPr>
        <a:xfrm>
          <a:off x="3889656" y="0"/>
          <a:ext cx="2769117" cy="1075755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t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5200" kern="1200" dirty="0"/>
        </a:p>
      </dsp:txBody>
      <dsp:txXfrm>
        <a:off x="3889656" y="134469"/>
        <a:ext cx="2365709" cy="806817"/>
      </dsp:txXfrm>
    </dsp:sp>
    <dsp:sp modelId="{63A2CF81-EF5E-4C6D-8673-DF3AA17E6787}">
      <dsp:nvSpPr>
        <dsp:cNvPr id="0" name=""/>
        <dsp:cNvSpPr/>
      </dsp:nvSpPr>
      <dsp:spPr>
        <a:xfrm>
          <a:off x="1143844" y="0"/>
          <a:ext cx="2999671" cy="1075755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tx1"/>
              </a:solidFill>
            </a:rPr>
            <a:t>No Discriminación</a:t>
          </a:r>
          <a:endParaRPr lang="es-MX" sz="2400" b="1" kern="1200" dirty="0">
            <a:solidFill>
              <a:schemeClr val="tx1"/>
            </a:solidFill>
          </a:endParaRPr>
        </a:p>
      </dsp:txBody>
      <dsp:txXfrm>
        <a:off x="1196358" y="52514"/>
        <a:ext cx="2894643" cy="970727"/>
      </dsp:txXfrm>
    </dsp:sp>
    <dsp:sp modelId="{9679EB66-9F0A-4035-BC63-E38C3F5DA636}">
      <dsp:nvSpPr>
        <dsp:cNvPr id="0" name=""/>
        <dsp:cNvSpPr/>
      </dsp:nvSpPr>
      <dsp:spPr>
        <a:xfrm>
          <a:off x="3889656" y="1230137"/>
          <a:ext cx="2769117" cy="10757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2859478"/>
            <a:satOff val="7212"/>
            <a:lumOff val="-25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2859478"/>
              <a:satOff val="7212"/>
              <a:lumOff val="-2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No discriminación por ningún motivo en la prestación de servicios de salud</a:t>
          </a:r>
          <a:endParaRPr lang="es-MX" sz="1500" kern="1200" dirty="0"/>
        </a:p>
      </dsp:txBody>
      <dsp:txXfrm>
        <a:off x="3889656" y="1364606"/>
        <a:ext cx="2365709" cy="806817"/>
      </dsp:txXfrm>
    </dsp:sp>
    <dsp:sp modelId="{5FDA94CF-C705-45BA-BF12-35A60C97406D}">
      <dsp:nvSpPr>
        <dsp:cNvPr id="0" name=""/>
        <dsp:cNvSpPr/>
      </dsp:nvSpPr>
      <dsp:spPr>
        <a:xfrm>
          <a:off x="1331781" y="1184686"/>
          <a:ext cx="2663509" cy="1075755"/>
        </a:xfrm>
        <a:prstGeom prst="roundRect">
          <a:avLst/>
        </a:prstGeom>
        <a:solidFill>
          <a:schemeClr val="accent2">
            <a:hueOff val="-2847830"/>
            <a:satOff val="8321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400" kern="1200" dirty="0"/>
        </a:p>
      </dsp:txBody>
      <dsp:txXfrm>
        <a:off x="1384295" y="1237200"/>
        <a:ext cx="2558481" cy="970727"/>
      </dsp:txXfrm>
    </dsp:sp>
    <dsp:sp modelId="{6B4C89A6-6741-4D4D-9679-3E8CE025F2EC}">
      <dsp:nvSpPr>
        <dsp:cNvPr id="0" name=""/>
        <dsp:cNvSpPr/>
      </dsp:nvSpPr>
      <dsp:spPr>
        <a:xfrm>
          <a:off x="3889656" y="2368017"/>
          <a:ext cx="2769117" cy="10757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5718955"/>
            <a:satOff val="14424"/>
            <a:lumOff val="-51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5718955"/>
              <a:satOff val="14424"/>
              <a:lumOff val="-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No discriminación por ningún motivo en el acceso a los servicios educativos </a:t>
          </a:r>
          <a:endParaRPr lang="es-MX" sz="1500" kern="1200" dirty="0"/>
        </a:p>
      </dsp:txBody>
      <dsp:txXfrm>
        <a:off x="3889656" y="2502486"/>
        <a:ext cx="2365709" cy="806817"/>
      </dsp:txXfrm>
    </dsp:sp>
    <dsp:sp modelId="{339B5739-4828-4F46-80CA-28EA14937431}">
      <dsp:nvSpPr>
        <dsp:cNvPr id="0" name=""/>
        <dsp:cNvSpPr/>
      </dsp:nvSpPr>
      <dsp:spPr>
        <a:xfrm>
          <a:off x="1331781" y="2368017"/>
          <a:ext cx="2663509" cy="1075755"/>
        </a:xfrm>
        <a:prstGeom prst="roundRect">
          <a:avLst/>
        </a:prstGeom>
        <a:solidFill>
          <a:schemeClr val="accent2">
            <a:hueOff val="-5695660"/>
            <a:satOff val="16641"/>
            <a:lumOff val="-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400" kern="1200" dirty="0"/>
        </a:p>
      </dsp:txBody>
      <dsp:txXfrm>
        <a:off x="1384295" y="2420531"/>
        <a:ext cx="2558481" cy="970727"/>
      </dsp:txXfrm>
    </dsp:sp>
    <dsp:sp modelId="{7B80D29F-5B9B-4CC3-A353-4A5E3D5A5A91}">
      <dsp:nvSpPr>
        <dsp:cNvPr id="0" name=""/>
        <dsp:cNvSpPr/>
      </dsp:nvSpPr>
      <dsp:spPr>
        <a:xfrm>
          <a:off x="3889656" y="3551348"/>
          <a:ext cx="2769117" cy="10757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8578433"/>
            <a:satOff val="21636"/>
            <a:lumOff val="-76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8578433"/>
              <a:satOff val="21636"/>
              <a:lumOff val="-7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Acceso al mercado laboral sin discriminación y al ambiente en el trabajo sin discriminación</a:t>
          </a:r>
          <a:endParaRPr lang="es-MX" sz="1500" kern="1200" dirty="0"/>
        </a:p>
      </dsp:txBody>
      <dsp:txXfrm>
        <a:off x="3889656" y="3685817"/>
        <a:ext cx="2365709" cy="806817"/>
      </dsp:txXfrm>
    </dsp:sp>
    <dsp:sp modelId="{DE073D8A-3926-451C-9327-D4339C022F27}">
      <dsp:nvSpPr>
        <dsp:cNvPr id="0" name=""/>
        <dsp:cNvSpPr/>
      </dsp:nvSpPr>
      <dsp:spPr>
        <a:xfrm>
          <a:off x="1331781" y="3551348"/>
          <a:ext cx="2663509" cy="1075755"/>
        </a:xfrm>
        <a:prstGeom prst="roundRect">
          <a:avLst/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400" kern="1200" dirty="0"/>
        </a:p>
      </dsp:txBody>
      <dsp:txXfrm>
        <a:off x="1384295" y="3603862"/>
        <a:ext cx="2558481" cy="9707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928C8-7664-496E-9304-9DB401D1CFC4}">
      <dsp:nvSpPr>
        <dsp:cNvPr id="0" name=""/>
        <dsp:cNvSpPr/>
      </dsp:nvSpPr>
      <dsp:spPr>
        <a:xfrm>
          <a:off x="1490" y="1278514"/>
          <a:ext cx="3179111" cy="19074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solidFill>
                <a:schemeClr val="tx1"/>
              </a:solidFill>
            </a:rPr>
            <a:t>Clausula antidiscriminatoria </a:t>
          </a:r>
          <a:endParaRPr lang="es-MX" sz="2200" kern="1200" dirty="0">
            <a:solidFill>
              <a:schemeClr val="tx1"/>
            </a:solidFill>
          </a:endParaRPr>
        </a:p>
      </dsp:txBody>
      <dsp:txXfrm>
        <a:off x="57358" y="1334382"/>
        <a:ext cx="3067375" cy="1795730"/>
      </dsp:txXfrm>
    </dsp:sp>
    <dsp:sp modelId="{A00DDF4A-F8F7-456D-B77A-C0D77B140100}">
      <dsp:nvSpPr>
        <dsp:cNvPr id="0" name=""/>
        <dsp:cNvSpPr/>
      </dsp:nvSpPr>
      <dsp:spPr>
        <a:xfrm>
          <a:off x="3498512" y="1838038"/>
          <a:ext cx="673971" cy="7884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>
            <a:solidFill>
              <a:schemeClr val="tx1"/>
            </a:solidFill>
          </a:endParaRPr>
        </a:p>
      </dsp:txBody>
      <dsp:txXfrm>
        <a:off x="3498512" y="1995722"/>
        <a:ext cx="471780" cy="473051"/>
      </dsp:txXfrm>
    </dsp:sp>
    <dsp:sp modelId="{609DC869-52D4-4198-847C-5D83FEE2E78F}">
      <dsp:nvSpPr>
        <dsp:cNvPr id="0" name=""/>
        <dsp:cNvSpPr/>
      </dsp:nvSpPr>
      <dsp:spPr>
        <a:xfrm>
          <a:off x="4452246" y="1278514"/>
          <a:ext cx="3179111" cy="19074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smtClean="0">
              <a:solidFill>
                <a:schemeClr val="tx1"/>
              </a:solidFill>
            </a:rPr>
            <a:t>Inserción de la </a:t>
          </a:r>
          <a:r>
            <a:rPr lang="es-MX" sz="2200" b="1" kern="1200" smtClean="0">
              <a:solidFill>
                <a:schemeClr val="tx1"/>
              </a:solidFill>
            </a:rPr>
            <a:t>prohibición expresa de discriminar, </a:t>
          </a:r>
          <a:r>
            <a:rPr lang="es-MX" sz="2200" kern="1200" smtClean="0">
              <a:solidFill>
                <a:schemeClr val="tx1"/>
              </a:solidFill>
            </a:rPr>
            <a:t>que anteriormente no estaba contemplada en la Ley</a:t>
          </a:r>
          <a:endParaRPr lang="es-MX" sz="2200" kern="1200" dirty="0">
            <a:solidFill>
              <a:schemeClr val="tx1"/>
            </a:solidFill>
          </a:endParaRPr>
        </a:p>
      </dsp:txBody>
      <dsp:txXfrm>
        <a:off x="4508114" y="1334382"/>
        <a:ext cx="3067375" cy="17957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A224C-8327-48F6-86F4-C5065E8F56AB}">
      <dsp:nvSpPr>
        <dsp:cNvPr id="0" name=""/>
        <dsp:cNvSpPr/>
      </dsp:nvSpPr>
      <dsp:spPr>
        <a:xfrm>
          <a:off x="825862" y="257428"/>
          <a:ext cx="5108967" cy="177427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93B21-20E6-4C48-9F0D-99466232C803}">
      <dsp:nvSpPr>
        <dsp:cNvPr id="0" name=""/>
        <dsp:cNvSpPr/>
      </dsp:nvSpPr>
      <dsp:spPr>
        <a:xfrm>
          <a:off x="3645405" y="4602031"/>
          <a:ext cx="990110" cy="63367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DC617-DD6E-4B27-BDD8-7428917EFF14}">
      <dsp:nvSpPr>
        <dsp:cNvPr id="0" name=""/>
        <dsp:cNvSpPr/>
      </dsp:nvSpPr>
      <dsp:spPr>
        <a:xfrm>
          <a:off x="1764195" y="5108967"/>
          <a:ext cx="4752528" cy="118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b="1" kern="1200" spc="-1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Discriminación</a:t>
          </a:r>
          <a:r>
            <a:rPr lang="es-MX" sz="4300" b="1" kern="1200" dirty="0" smtClean="0">
              <a:solidFill>
                <a:schemeClr val="tx1"/>
              </a:solidFill>
            </a:rPr>
            <a:t> </a:t>
          </a:r>
          <a:endParaRPr lang="es-MX" sz="4300" b="1" kern="1200" dirty="0">
            <a:solidFill>
              <a:schemeClr val="tx1"/>
            </a:solidFill>
          </a:endParaRPr>
        </a:p>
      </dsp:txBody>
      <dsp:txXfrm>
        <a:off x="1764195" y="5108967"/>
        <a:ext cx="4752528" cy="1188132"/>
      </dsp:txXfrm>
    </dsp:sp>
    <dsp:sp modelId="{312FE60B-8422-4446-A06E-A8846FA8CC64}">
      <dsp:nvSpPr>
        <dsp:cNvPr id="0" name=""/>
        <dsp:cNvSpPr/>
      </dsp:nvSpPr>
      <dsp:spPr>
        <a:xfrm>
          <a:off x="2580652" y="2168736"/>
          <a:ext cx="1782198" cy="17821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>
              <a:solidFill>
                <a:schemeClr val="tx1"/>
              </a:solidFill>
            </a:rPr>
            <a:t>Estereotipo</a:t>
          </a:r>
          <a:endParaRPr lang="es-MX" sz="1900" b="1" kern="1200" dirty="0">
            <a:solidFill>
              <a:schemeClr val="tx1"/>
            </a:solidFill>
          </a:endParaRPr>
        </a:p>
      </dsp:txBody>
      <dsp:txXfrm>
        <a:off x="2841649" y="2429733"/>
        <a:ext cx="1260204" cy="1260204"/>
      </dsp:txXfrm>
    </dsp:sp>
    <dsp:sp modelId="{AAB5B350-0583-477E-B592-602ECF371E60}">
      <dsp:nvSpPr>
        <dsp:cNvPr id="0" name=""/>
        <dsp:cNvSpPr/>
      </dsp:nvSpPr>
      <dsp:spPr>
        <a:xfrm>
          <a:off x="1408170" y="831692"/>
          <a:ext cx="1782198" cy="17821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>
              <a:solidFill>
                <a:schemeClr val="tx1"/>
              </a:solidFill>
            </a:rPr>
            <a:t>Estigma</a:t>
          </a:r>
          <a:endParaRPr lang="es-MX" sz="1900" b="1" kern="1200" dirty="0">
            <a:solidFill>
              <a:schemeClr val="tx1"/>
            </a:solidFill>
          </a:endParaRPr>
        </a:p>
      </dsp:txBody>
      <dsp:txXfrm>
        <a:off x="1669167" y="1092689"/>
        <a:ext cx="1260204" cy="1260204"/>
      </dsp:txXfrm>
    </dsp:sp>
    <dsp:sp modelId="{41D60EFC-01EE-452F-82C3-6A56ADB4B76A}">
      <dsp:nvSpPr>
        <dsp:cNvPr id="0" name=""/>
        <dsp:cNvSpPr/>
      </dsp:nvSpPr>
      <dsp:spPr>
        <a:xfrm>
          <a:off x="3229972" y="400796"/>
          <a:ext cx="1782198" cy="17821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>
              <a:solidFill>
                <a:schemeClr val="tx1"/>
              </a:solidFill>
            </a:rPr>
            <a:t>Prejuicio </a:t>
          </a:r>
          <a:endParaRPr lang="es-MX" sz="1900" b="1" kern="1200" dirty="0">
            <a:solidFill>
              <a:schemeClr val="tx1"/>
            </a:solidFill>
          </a:endParaRPr>
        </a:p>
      </dsp:txBody>
      <dsp:txXfrm>
        <a:off x="3490969" y="661793"/>
        <a:ext cx="1260204" cy="1260204"/>
      </dsp:txXfrm>
    </dsp:sp>
    <dsp:sp modelId="{231CD20F-FDE1-473C-A960-C1AA94347C7B}">
      <dsp:nvSpPr>
        <dsp:cNvPr id="0" name=""/>
        <dsp:cNvSpPr/>
      </dsp:nvSpPr>
      <dsp:spPr>
        <a:xfrm>
          <a:off x="713166" y="0"/>
          <a:ext cx="5544616" cy="443569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E96B1-7CA7-1F40-ABC5-AEB0E3A24912}">
      <dsp:nvSpPr>
        <dsp:cNvPr id="0" name=""/>
        <dsp:cNvSpPr/>
      </dsp:nvSpPr>
      <dsp:spPr>
        <a:xfrm rot="10800000">
          <a:off x="725839" y="1197825"/>
          <a:ext cx="604150" cy="25078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solidFill>
                <a:schemeClr val="tx1"/>
              </a:solidFill>
              <a:latin typeface="Calibri" pitchFamily="34" charset="0"/>
            </a:rPr>
            <a:t> </a:t>
          </a:r>
          <a:r>
            <a:rPr lang="es-ES_tradnl" sz="2000" b="1" kern="1200" baseline="0" dirty="0" smtClean="0">
              <a:solidFill>
                <a:schemeClr val="tx1"/>
              </a:solidFill>
              <a:latin typeface="Calibri" pitchFamily="34" charset="0"/>
            </a:rPr>
            <a:t>Múltiples factores</a:t>
          </a:r>
          <a:endParaRPr lang="es-ES_tradnl" sz="2000" b="1" kern="1200" baseline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743534" y="1215520"/>
        <a:ext cx="568760" cy="2472431"/>
      </dsp:txXfrm>
    </dsp:sp>
    <dsp:sp modelId="{5E1C1F11-98FE-3449-A974-74C6C110E710}">
      <dsp:nvSpPr>
        <dsp:cNvPr id="0" name=""/>
        <dsp:cNvSpPr/>
      </dsp:nvSpPr>
      <dsp:spPr>
        <a:xfrm rot="18229168">
          <a:off x="866448" y="1571369"/>
          <a:ext cx="2090746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2090746" y="1187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700" b="1" kern="1200" dirty="0">
            <a:solidFill>
              <a:schemeClr val="tx1"/>
            </a:solidFill>
          </a:endParaRPr>
        </a:p>
      </dsp:txBody>
      <dsp:txXfrm>
        <a:off x="1859552" y="1530976"/>
        <a:ext cx="104537" cy="104537"/>
      </dsp:txXfrm>
    </dsp:sp>
    <dsp:sp modelId="{44FB2529-D047-5C4B-A15E-82F6F1489A23}">
      <dsp:nvSpPr>
        <dsp:cNvPr id="0" name=""/>
        <dsp:cNvSpPr/>
      </dsp:nvSpPr>
      <dsp:spPr>
        <a:xfrm>
          <a:off x="2493653" y="338251"/>
          <a:ext cx="1506009" cy="7530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  <a:latin typeface="Calibri" pitchFamily="34" charset="0"/>
            </a:rPr>
            <a:t>Factores culturales</a:t>
          </a:r>
          <a:endParaRPr lang="es-ES_tradnl" sz="16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2515708" y="360306"/>
        <a:ext cx="1461899" cy="708894"/>
      </dsp:txXfrm>
    </dsp:sp>
    <dsp:sp modelId="{DE31586C-3122-5140-9412-84E5029CCC92}">
      <dsp:nvSpPr>
        <dsp:cNvPr id="0" name=""/>
        <dsp:cNvSpPr/>
      </dsp:nvSpPr>
      <dsp:spPr>
        <a:xfrm rot="20328215">
          <a:off x="3961075" y="496653"/>
          <a:ext cx="1140733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1140733" y="1187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b="1" kern="1200" dirty="0">
            <a:solidFill>
              <a:schemeClr val="tx1"/>
            </a:solidFill>
          </a:endParaRPr>
        </a:p>
      </dsp:txBody>
      <dsp:txXfrm>
        <a:off x="4502923" y="480010"/>
        <a:ext cx="57036" cy="57036"/>
      </dsp:txXfrm>
    </dsp:sp>
    <dsp:sp modelId="{7EECF460-8227-7346-9F9B-34028054DBEA}">
      <dsp:nvSpPr>
        <dsp:cNvPr id="0" name=""/>
        <dsp:cNvSpPr/>
      </dsp:nvSpPr>
      <dsp:spPr>
        <a:xfrm>
          <a:off x="5063221" y="82486"/>
          <a:ext cx="3056732" cy="4396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  <a:latin typeface="Calibri" pitchFamily="34" charset="0"/>
            </a:rPr>
            <a:t>Estigmas y prejuicios</a:t>
          </a:r>
          <a:endParaRPr lang="es-ES_tradnl" sz="16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5076097" y="95362"/>
        <a:ext cx="3030980" cy="413882"/>
      </dsp:txXfrm>
    </dsp:sp>
    <dsp:sp modelId="{E1BF115E-5EE8-6045-91B0-1DF590F28659}">
      <dsp:nvSpPr>
        <dsp:cNvPr id="0" name=""/>
        <dsp:cNvSpPr/>
      </dsp:nvSpPr>
      <dsp:spPr>
        <a:xfrm rot="530171">
          <a:off x="3993327" y="784873"/>
          <a:ext cx="1067569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1067569" y="1187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b="1" kern="1200" dirty="0">
            <a:solidFill>
              <a:schemeClr val="tx1"/>
            </a:solidFill>
          </a:endParaRPr>
        </a:p>
      </dsp:txBody>
      <dsp:txXfrm>
        <a:off x="4500422" y="770059"/>
        <a:ext cx="53378" cy="53378"/>
      </dsp:txXfrm>
    </dsp:sp>
    <dsp:sp modelId="{EC6D08FE-C7E6-C34E-922A-DBF08803BF43}">
      <dsp:nvSpPr>
        <dsp:cNvPr id="0" name=""/>
        <dsp:cNvSpPr/>
      </dsp:nvSpPr>
      <dsp:spPr>
        <a:xfrm>
          <a:off x="5054561" y="607639"/>
          <a:ext cx="3044337" cy="5422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  <a:latin typeface="Calibri" pitchFamily="34" charset="0"/>
            </a:rPr>
            <a:t>Normalización</a:t>
          </a:r>
          <a:endParaRPr lang="es-ES_tradnl" sz="16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5070442" y="623520"/>
        <a:ext cx="3012575" cy="510446"/>
      </dsp:txXfrm>
    </dsp:sp>
    <dsp:sp modelId="{303551FC-5E04-D34C-B396-9F4BCD1EB442}">
      <dsp:nvSpPr>
        <dsp:cNvPr id="0" name=""/>
        <dsp:cNvSpPr/>
      </dsp:nvSpPr>
      <dsp:spPr>
        <a:xfrm rot="2086442">
          <a:off x="3885713" y="1066779"/>
          <a:ext cx="1276080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1276080" y="1187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b="1" kern="1200" dirty="0">
            <a:solidFill>
              <a:schemeClr val="tx1"/>
            </a:solidFill>
          </a:endParaRPr>
        </a:p>
      </dsp:txBody>
      <dsp:txXfrm>
        <a:off x="4491851" y="1046752"/>
        <a:ext cx="63804" cy="63804"/>
      </dsp:txXfrm>
    </dsp:sp>
    <dsp:sp modelId="{23832CA8-0A08-5349-B74E-1AEC70061096}">
      <dsp:nvSpPr>
        <dsp:cNvPr id="0" name=""/>
        <dsp:cNvSpPr/>
      </dsp:nvSpPr>
      <dsp:spPr>
        <a:xfrm>
          <a:off x="5047844" y="1239891"/>
          <a:ext cx="3027801" cy="4053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  <a:latin typeface="Calibri" pitchFamily="34" charset="0"/>
            </a:rPr>
            <a:t>Desinformación y desconocimiento</a:t>
          </a:r>
          <a:endParaRPr lang="es-ES_tradnl" sz="16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5059716" y="1251763"/>
        <a:ext cx="3004057" cy="381583"/>
      </dsp:txXfrm>
    </dsp:sp>
    <dsp:sp modelId="{944AE721-61B0-504B-A33F-93A8489B33D4}">
      <dsp:nvSpPr>
        <dsp:cNvPr id="0" name=""/>
        <dsp:cNvSpPr/>
      </dsp:nvSpPr>
      <dsp:spPr>
        <a:xfrm rot="20145059">
          <a:off x="1271258" y="2166474"/>
          <a:ext cx="1331305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1331305" y="1187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b="1" kern="1200" dirty="0">
            <a:solidFill>
              <a:schemeClr val="tx1"/>
            </a:solidFill>
          </a:endParaRPr>
        </a:p>
      </dsp:txBody>
      <dsp:txXfrm>
        <a:off x="1903628" y="2145067"/>
        <a:ext cx="66565" cy="66565"/>
      </dsp:txXfrm>
    </dsp:sp>
    <dsp:sp modelId="{08DAE937-B232-1447-939B-7444E5CB759E}">
      <dsp:nvSpPr>
        <dsp:cNvPr id="0" name=""/>
        <dsp:cNvSpPr/>
      </dsp:nvSpPr>
      <dsp:spPr>
        <a:xfrm>
          <a:off x="2543833" y="1538932"/>
          <a:ext cx="1390016" cy="7320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ts val="216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solidFill>
                <a:schemeClr val="tx1"/>
              </a:solidFill>
              <a:latin typeface="Calibri" pitchFamily="34" charset="0"/>
            </a:rPr>
            <a:t>Factores de </a:t>
          </a:r>
        </a:p>
        <a:p>
          <a:pPr lvl="0" algn="ctr" defTabSz="800100">
            <a:lnSpc>
              <a:spcPts val="216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solidFill>
                <a:schemeClr val="tx1"/>
              </a:solidFill>
              <a:latin typeface="Calibri" pitchFamily="34" charset="0"/>
            </a:rPr>
            <a:t>poder </a:t>
          </a:r>
          <a:endParaRPr lang="es-ES_tradnl" sz="18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2565274" y="1560373"/>
        <a:ext cx="1347134" cy="689181"/>
      </dsp:txXfrm>
    </dsp:sp>
    <dsp:sp modelId="{B78E0772-B605-8145-8BEF-EC69D84C31F4}">
      <dsp:nvSpPr>
        <dsp:cNvPr id="0" name=""/>
        <dsp:cNvSpPr/>
      </dsp:nvSpPr>
      <dsp:spPr>
        <a:xfrm rot="283995">
          <a:off x="3931944" y="1939189"/>
          <a:ext cx="1117368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1117368" y="1187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b="1" kern="1200" dirty="0">
            <a:solidFill>
              <a:schemeClr val="tx1"/>
            </a:solidFill>
          </a:endParaRPr>
        </a:p>
      </dsp:txBody>
      <dsp:txXfrm>
        <a:off x="4462694" y="1923131"/>
        <a:ext cx="55868" cy="55868"/>
      </dsp:txXfrm>
    </dsp:sp>
    <dsp:sp modelId="{E076A7DB-C718-E546-BA56-D89E587E09DE}">
      <dsp:nvSpPr>
        <dsp:cNvPr id="0" name=""/>
        <dsp:cNvSpPr/>
      </dsp:nvSpPr>
      <dsp:spPr>
        <a:xfrm>
          <a:off x="5047408" y="1793448"/>
          <a:ext cx="3111354" cy="4074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  <a:latin typeface="Calibri" pitchFamily="34" charset="0"/>
            </a:rPr>
            <a:t>Falta de sanciones</a:t>
          </a:r>
          <a:endParaRPr lang="es-ES_tradnl" sz="16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5059341" y="1805381"/>
        <a:ext cx="3087488" cy="383569"/>
      </dsp:txXfrm>
    </dsp:sp>
    <dsp:sp modelId="{6D016BD5-9601-6E4A-B920-2E23DD948DAD}">
      <dsp:nvSpPr>
        <dsp:cNvPr id="0" name=""/>
        <dsp:cNvSpPr/>
      </dsp:nvSpPr>
      <dsp:spPr>
        <a:xfrm rot="1826492">
          <a:off x="3844823" y="2220292"/>
          <a:ext cx="1291611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1291611" y="1187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b="1" kern="1200" dirty="0">
            <a:solidFill>
              <a:schemeClr val="tx1"/>
            </a:solidFill>
          </a:endParaRPr>
        </a:p>
      </dsp:txBody>
      <dsp:txXfrm>
        <a:off x="4458338" y="2199877"/>
        <a:ext cx="64580" cy="64580"/>
      </dsp:txXfrm>
    </dsp:sp>
    <dsp:sp modelId="{8BA51DD8-48BC-D143-9243-CC99E8C209A3}">
      <dsp:nvSpPr>
        <dsp:cNvPr id="0" name=""/>
        <dsp:cNvSpPr/>
      </dsp:nvSpPr>
      <dsp:spPr>
        <a:xfrm>
          <a:off x="5047408" y="2280167"/>
          <a:ext cx="3092484" cy="5584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  <a:latin typeface="Calibri" pitchFamily="34" charset="0"/>
            </a:rPr>
            <a:t>Mínimos o nulos costos por discriminar</a:t>
          </a:r>
          <a:endParaRPr lang="es-ES_tradnl" sz="16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5063763" y="2296522"/>
        <a:ext cx="3059774" cy="525695"/>
      </dsp:txXfrm>
    </dsp:sp>
    <dsp:sp modelId="{81328941-BF9F-6242-B777-C3C05A7A5BC2}">
      <dsp:nvSpPr>
        <dsp:cNvPr id="0" name=""/>
        <dsp:cNvSpPr/>
      </dsp:nvSpPr>
      <dsp:spPr>
        <a:xfrm rot="1831001">
          <a:off x="1231839" y="2799666"/>
          <a:ext cx="1417147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1417147" y="1187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b="1" kern="1200" dirty="0">
            <a:solidFill>
              <a:schemeClr val="tx1"/>
            </a:solidFill>
          </a:endParaRPr>
        </a:p>
      </dsp:txBody>
      <dsp:txXfrm>
        <a:off x="1904984" y="2776113"/>
        <a:ext cx="70857" cy="70857"/>
      </dsp:txXfrm>
    </dsp:sp>
    <dsp:sp modelId="{AE472AC6-2EA9-3541-8714-C128F15D445E}">
      <dsp:nvSpPr>
        <dsp:cNvPr id="0" name=""/>
        <dsp:cNvSpPr/>
      </dsp:nvSpPr>
      <dsp:spPr>
        <a:xfrm>
          <a:off x="2550836" y="2794846"/>
          <a:ext cx="1506009" cy="7530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  <a:latin typeface="Calibri" pitchFamily="34" charset="0"/>
            </a:rPr>
            <a:t>Factores legales e institucionales</a:t>
          </a:r>
          <a:endParaRPr lang="es-ES_tradnl" sz="16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2572891" y="2816901"/>
        <a:ext cx="1461899" cy="708894"/>
      </dsp:txXfrm>
    </dsp:sp>
    <dsp:sp modelId="{D335555A-3AEF-694D-913E-3B02541838D3}">
      <dsp:nvSpPr>
        <dsp:cNvPr id="0" name=""/>
        <dsp:cNvSpPr/>
      </dsp:nvSpPr>
      <dsp:spPr>
        <a:xfrm rot="188485">
          <a:off x="4056053" y="3188341"/>
          <a:ext cx="1053575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1053575" y="1187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b="1" kern="1200" dirty="0">
            <a:solidFill>
              <a:schemeClr val="tx1"/>
            </a:solidFill>
          </a:endParaRPr>
        </a:p>
      </dsp:txBody>
      <dsp:txXfrm>
        <a:off x="4556502" y="3173877"/>
        <a:ext cx="52678" cy="52678"/>
      </dsp:txXfrm>
    </dsp:sp>
    <dsp:sp modelId="{27C81B27-7CE2-0246-9A12-7CF30C0934AB}">
      <dsp:nvSpPr>
        <dsp:cNvPr id="0" name=""/>
        <dsp:cNvSpPr/>
      </dsp:nvSpPr>
      <dsp:spPr>
        <a:xfrm>
          <a:off x="5108838" y="2955959"/>
          <a:ext cx="3026265" cy="5462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  <a:latin typeface="Calibri" pitchFamily="34" charset="0"/>
            </a:rPr>
            <a:t>Programas  y políticas discriminatorias</a:t>
          </a:r>
          <a:endParaRPr lang="es-ES_tradnl" sz="16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5124837" y="2971958"/>
        <a:ext cx="2994267" cy="514254"/>
      </dsp:txXfrm>
    </dsp:sp>
    <dsp:sp modelId="{E5212FE5-BFF4-564D-A6EB-02DB415B506E}">
      <dsp:nvSpPr>
        <dsp:cNvPr id="0" name=""/>
        <dsp:cNvSpPr/>
      </dsp:nvSpPr>
      <dsp:spPr>
        <a:xfrm rot="2007468">
          <a:off x="3952371" y="3507065"/>
          <a:ext cx="1260940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1260940" y="1187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b="1" kern="1200" dirty="0">
            <a:solidFill>
              <a:schemeClr val="tx1"/>
            </a:solidFill>
          </a:endParaRPr>
        </a:p>
      </dsp:txBody>
      <dsp:txXfrm>
        <a:off x="4551318" y="3487417"/>
        <a:ext cx="63047" cy="63047"/>
      </dsp:txXfrm>
    </dsp:sp>
    <dsp:sp modelId="{FCA507C4-C22E-D94D-87F4-2913A8B78C73}">
      <dsp:nvSpPr>
        <dsp:cNvPr id="0" name=""/>
        <dsp:cNvSpPr/>
      </dsp:nvSpPr>
      <dsp:spPr>
        <a:xfrm>
          <a:off x="5108838" y="3631750"/>
          <a:ext cx="3056732" cy="4695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  <a:latin typeface="Calibri" pitchFamily="34" charset="0"/>
            </a:rPr>
            <a:t>Leyes discriminatorias</a:t>
          </a:r>
          <a:endParaRPr lang="es-ES_tradnl" sz="16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5122591" y="3645503"/>
        <a:ext cx="3029226" cy="442060"/>
      </dsp:txXfrm>
    </dsp:sp>
    <dsp:sp modelId="{094E212A-9495-5A41-A3DB-56CFA08B0804}">
      <dsp:nvSpPr>
        <dsp:cNvPr id="0" name=""/>
        <dsp:cNvSpPr/>
      </dsp:nvSpPr>
      <dsp:spPr>
        <a:xfrm rot="3404696">
          <a:off x="814850" y="3393685"/>
          <a:ext cx="2281230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2281230" y="1187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800" b="1" kern="1200" dirty="0">
            <a:solidFill>
              <a:schemeClr val="tx1"/>
            </a:solidFill>
          </a:endParaRPr>
        </a:p>
      </dsp:txBody>
      <dsp:txXfrm>
        <a:off x="1898434" y="3348530"/>
        <a:ext cx="114061" cy="114061"/>
      </dsp:txXfrm>
    </dsp:sp>
    <dsp:sp modelId="{5571CDC3-9EB7-A647-9435-48F7195AE7A2}">
      <dsp:nvSpPr>
        <dsp:cNvPr id="0" name=""/>
        <dsp:cNvSpPr/>
      </dsp:nvSpPr>
      <dsp:spPr>
        <a:xfrm>
          <a:off x="2580941" y="3982884"/>
          <a:ext cx="1506009" cy="7530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  <a:latin typeface="Calibri" pitchFamily="34" charset="0"/>
            </a:rPr>
            <a:t>Desigualdad social</a:t>
          </a:r>
          <a:endParaRPr lang="es-ES_tradnl" sz="16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2602996" y="4004939"/>
        <a:ext cx="1461899" cy="708894"/>
      </dsp:txXfrm>
    </dsp:sp>
    <dsp:sp modelId="{B4A2079E-7EFD-4C4D-B36E-B7403F330B2D}">
      <dsp:nvSpPr>
        <dsp:cNvPr id="0" name=""/>
        <dsp:cNvSpPr/>
      </dsp:nvSpPr>
      <dsp:spPr>
        <a:xfrm>
          <a:off x="5135223" y="4311766"/>
          <a:ext cx="3056732" cy="3720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  <a:latin typeface="Calibri" pitchFamily="34" charset="0"/>
            </a:rPr>
            <a:t>Pobreza  de muchos</a:t>
          </a:r>
          <a:endParaRPr lang="es-ES_tradnl" sz="16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5146121" y="4322664"/>
        <a:ext cx="3034936" cy="350286"/>
      </dsp:txXfrm>
    </dsp:sp>
    <dsp:sp modelId="{8C224F45-B6FE-4F3B-A135-18B7695AC883}">
      <dsp:nvSpPr>
        <dsp:cNvPr id="0" name=""/>
        <dsp:cNvSpPr/>
      </dsp:nvSpPr>
      <dsp:spPr>
        <a:xfrm>
          <a:off x="5135223" y="4830556"/>
          <a:ext cx="3056732" cy="3720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  <a:latin typeface="Calibri" pitchFamily="34" charset="0"/>
            </a:rPr>
            <a:t>Riqueza de pocos</a:t>
          </a:r>
          <a:endParaRPr lang="es-ES_tradnl" sz="16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5146121" y="4841454"/>
        <a:ext cx="3034936" cy="350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4E441-F182-4340-A2E2-A9A38E542DC2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CE622-B62F-454A-9710-6E6E6F2B3A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0196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1D604-CAF9-4AC8-B156-307A305C59C4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4696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CE697-DF22-4C84-BEF7-9E5DB41610A8}" type="slidenum">
              <a:rPr lang="es-ES"/>
              <a:pPr/>
              <a:t>30</a:t>
            </a:fld>
            <a:endParaRPr lang="es-ES"/>
          </a:p>
        </p:txBody>
      </p:sp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/>
            <a:fld id="{24C5E730-93D5-4167-95AF-3D8B25A1A95D}" type="slidenum">
              <a:rPr lang="es-ES" sz="1200">
                <a:latin typeface="Tahoma" pitchFamily="34" charset="0"/>
              </a:rPr>
              <a:pPr algn="r"/>
              <a:t>30</a:t>
            </a:fld>
            <a:endParaRPr lang="es-ES" sz="1200">
              <a:latin typeface="Tahoma" pitchFamily="34" charset="0"/>
            </a:endParaRPr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/>
            <a:fld id="{29C029A3-7D5C-40C9-881C-B749C27579DC}" type="slidenum">
              <a:rPr lang="es-ES" sz="1200"/>
              <a:pPr algn="r"/>
              <a:t>30</a:t>
            </a:fld>
            <a:endParaRPr lang="es-ES" sz="1200"/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6" rIns="91430" bIns="45716"/>
          <a:lstStyle/>
          <a:p>
            <a:pPr>
              <a:spcBef>
                <a:spcPct val="0"/>
              </a:spcBef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6227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CE622-B62F-454A-9710-6E6E6F2B3AFB}" type="slidenum">
              <a:rPr lang="es-MX" smtClean="0"/>
              <a:t>36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6989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r>
              <a:rPr lang="es-MX" dirty="0"/>
              <a:t>NOTA: </a:t>
            </a:r>
            <a:r>
              <a:rPr lang="es-MX" b="1" dirty="0">
                <a:solidFill>
                  <a:schemeClr val="accent4"/>
                </a:solidFill>
              </a:rPr>
              <a:t>Poderes públicos federales </a:t>
            </a:r>
            <a:r>
              <a:rPr lang="es-MX" dirty="0"/>
              <a:t>(Art. 1 frac. VIII Nueva LFPED) Autoridades, dependencias y entidades del Poder Ejecutivo Federal, de los Poderes Legislativos y Judicial y los organismos constitucionales autónomos.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MX" smtClean="0"/>
              <a:pPr/>
              <a:t>49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127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MX" dirty="0" smtClean="0"/>
              <a:t> Derecho a trabajar</a:t>
            </a:r>
            <a:r>
              <a:rPr lang="es-MX" baseline="0" dirty="0" smtClean="0"/>
              <a:t> sin discriminación</a:t>
            </a:r>
          </a:p>
          <a:p>
            <a:pPr>
              <a:buFont typeface="Arial" pitchFamily="34" charset="0"/>
              <a:buChar char="•"/>
            </a:pPr>
            <a:r>
              <a:rPr lang="es-MX" baseline="0" dirty="0" smtClean="0"/>
              <a:t> Derecho a la no discriminación en el acceso al mercado laboral.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81558-15CA-49F4-8F0B-6056EC7B782B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1320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Actualizar la definición de JRZ, la</a:t>
            </a:r>
            <a:r>
              <a:rPr lang="es-MX" baseline="0" dirty="0" smtClean="0"/>
              <a:t> nueva versión </a:t>
            </a:r>
            <a:r>
              <a:rPr lang="es-MX" dirty="0" smtClean="0"/>
              <a:t> en </a:t>
            </a:r>
            <a:r>
              <a:rPr lang="es-MX" i="1" dirty="0" smtClean="0"/>
              <a:t>La</a:t>
            </a:r>
            <a:r>
              <a:rPr lang="es-MX" i="1" baseline="0" dirty="0" smtClean="0"/>
              <a:t> otra desigualdad </a:t>
            </a:r>
            <a:r>
              <a:rPr lang="es-MX" baseline="0" dirty="0" smtClean="0"/>
              <a:t>y citar la fuente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1D604-CAF9-4AC8-B156-307A305C59C4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32770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Esta lámina tiene logo y las otras no.</a:t>
            </a:r>
            <a:r>
              <a:rPr lang="es-MX" baseline="0" dirty="0" smtClean="0"/>
              <a:t> Uniformar.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1D604-CAF9-4AC8-B156-307A305C59C4}" type="slidenum">
              <a:rPr lang="es-MX" smtClean="0"/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0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1C347-E7BC-4463-814E-E5A439EF5D25}" type="slidenum">
              <a:rPr lang="es-MX" smtClean="0"/>
              <a:t>18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9926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¿?</a:t>
            </a:r>
            <a:r>
              <a:rPr lang="es-MX" baseline="0" dirty="0" smtClean="0"/>
              <a:t> Lo mismo que la lámina anterior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1D604-CAF9-4AC8-B156-307A305C59C4}" type="slidenum">
              <a:rPr lang="es-MX" smtClean="0"/>
              <a:t>21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8577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114372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Sacar</a:t>
            </a:r>
            <a:r>
              <a:rPr lang="es-MX" baseline="0" dirty="0" smtClean="0"/>
              <a:t> no aporta información relevante.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1D604-CAF9-4AC8-B156-307A305C59C4}" type="slidenum">
              <a:rPr lang="es-MX" smtClean="0"/>
              <a:t>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82715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1286" indent="-28126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5055" indent="-22501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5077" indent="-22501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25099" indent="-22501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75121" indent="-225011" defTabSz="4500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25143" indent="-225011" defTabSz="4500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75165" indent="-225011" defTabSz="4500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25187" indent="-225011" defTabSz="4500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226D141-B2BB-486B-A5C4-7696A5C5987C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69534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6633-FCE5-498B-9F7E-1CB71AC755DC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E733-4D72-4C65-9CE2-0536FED2DBB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6633-FCE5-498B-9F7E-1CB71AC755DC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E733-4D72-4C65-9CE2-0536FED2DBB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6633-FCE5-498B-9F7E-1CB71AC755DC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E733-4D72-4C65-9CE2-0536FED2DBB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6633-FCE5-498B-9F7E-1CB71AC755DC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E733-4D72-4C65-9CE2-0536FED2DBB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6633-FCE5-498B-9F7E-1CB71AC755DC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E733-4D72-4C65-9CE2-0536FED2DBB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6633-FCE5-498B-9F7E-1CB71AC755DC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E733-4D72-4C65-9CE2-0536FED2DBB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6633-FCE5-498B-9F7E-1CB71AC755DC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E733-4D72-4C65-9CE2-0536FED2DBB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6633-FCE5-498B-9F7E-1CB71AC755DC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E733-4D72-4C65-9CE2-0536FED2DBB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6633-FCE5-498B-9F7E-1CB71AC755DC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E733-4D72-4C65-9CE2-0536FED2DBB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6633-FCE5-498B-9F7E-1CB71AC755DC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E733-4D72-4C65-9CE2-0536FED2DBB3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6633-FCE5-498B-9F7E-1CB71AC755DC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34E733-4D72-4C65-9CE2-0536FED2DBB3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034E733-4D72-4C65-9CE2-0536FED2DBB3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3AE6633-FCE5-498B-9F7E-1CB71AC755DC}" type="datetimeFigureOut">
              <a:rPr lang="es-MX" smtClean="0"/>
              <a:t>26/02/2015</a:t>
            </a:fld>
            <a:endParaRPr lang="es-MX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36" y="44623"/>
            <a:ext cx="7665804" cy="65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Viral%20Racismo%20en%20M&#233;xico%20HD.mp4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Todos%20y%20todas%20disriminamos%20_Anuncio.wmv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video%202%20Medidas%20para%20la%20igualdad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mailto:dponcev@conapred.org.m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mx/url?sa=i&amp;rct=j&amp;q=&amp;esrc=s&amp;source=images&amp;cd=&amp;cad=rja&amp;uact=8&amp;ved=0CAcQjRw&amp;url=http://regeneracion.mx/causas-justas/44-9-de-los-jovenes-mexicanos-son-pobres/&amp;ei=6gRhVMnbBe-bigKH2IDQBg&amp;bvm=bv.79189006,d.aWw&amp;psig=AFQjCNFOUclbrzijNwqzX4hTCG0X7z6lbA&amp;ust=1415730736408316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755576" y="2204864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Alcances del derecho a la no discriminación.</a:t>
            </a:r>
            <a:endParaRPr lang="es-MX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2 Subtítulo"/>
          <p:cNvSpPr>
            <a:spLocks noGrp="1"/>
          </p:cNvSpPr>
          <p:nvPr>
            <p:ph type="subTitle" idx="1"/>
          </p:nvPr>
        </p:nvSpPr>
        <p:spPr>
          <a:xfrm>
            <a:off x="395536" y="4581128"/>
            <a:ext cx="7918648" cy="1512168"/>
          </a:xfrm>
        </p:spPr>
        <p:txBody>
          <a:bodyPr>
            <a:normAutofit/>
          </a:bodyPr>
          <a:lstStyle/>
          <a:p>
            <a:pPr algn="ctr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Lic. Daniel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Ponce Vázquez  </a:t>
            </a:r>
          </a:p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 General Adjunto de Vinculación, 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Programas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Educativos y 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Divulgación</a:t>
            </a:r>
          </a:p>
          <a:p>
            <a:pPr algn="ctr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CONAPRED 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099602" y="764704"/>
            <a:ext cx="6156176" cy="719485"/>
          </a:xfrm>
        </p:spPr>
        <p:txBody>
          <a:bodyPr>
            <a:noAutofit/>
          </a:bodyPr>
          <a:lstStyle/>
          <a:p>
            <a:pPr algn="ctr"/>
            <a:r>
              <a:rPr lang="es-MX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Principio de no discriminación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4294967295"/>
          </p:nvPr>
        </p:nvSpPr>
        <p:spPr>
          <a:xfrm>
            <a:off x="175601" y="2276872"/>
            <a:ext cx="8004175" cy="3096493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s-MX" sz="2600" dirty="0" smtClean="0"/>
              <a:t>Queda prohibida toda discriminación motivada por origen étnico o nacional, el género, la edad, las discapacidades, la condición social, las condiciones de salud, la religión, las opiniones, las preferencias sexuales, el estado civil o cualquier otra que atente contra la dignidad humana y tenga por objeto anular o menoscabar los derechos y libertades de las personas.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006935" y="1597442"/>
            <a:ext cx="43415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200" b="1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Constitución Articulo 1º, párrafo quinto </a:t>
            </a:r>
          </a:p>
        </p:txBody>
      </p:sp>
    </p:spTree>
    <p:extLst>
      <p:ext uri="{BB962C8B-B14F-4D97-AF65-F5344CB8AC3E}">
        <p14:creationId xmlns:p14="http://schemas.microsoft.com/office/powerpoint/2010/main" val="41379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187450" y="1916113"/>
            <a:ext cx="72009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800" b="1" dirty="0">
                <a:solidFill>
                  <a:srgbClr val="FF0000"/>
                </a:solidFill>
                <a:latin typeface="+mj-lt"/>
                <a:ea typeface="Calibri" pitchFamily="34" charset="0"/>
                <a:cs typeface="Arial" pitchFamily="34" charset="0"/>
              </a:rPr>
              <a:t> </a:t>
            </a:r>
            <a:endParaRPr lang="es-MX" sz="4800" i="1" dirty="0">
              <a:latin typeface="+mj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84213" y="1844675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s-ES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4 Rectángulo"/>
          <p:cNvSpPr>
            <a:spLocks noChangeArrowheads="1"/>
          </p:cNvSpPr>
          <p:nvPr/>
        </p:nvSpPr>
        <p:spPr bwMode="auto">
          <a:xfrm>
            <a:off x="1355742" y="621479"/>
            <a:ext cx="578216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3000" b="1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Integralidad de los derechos humanos</a:t>
            </a:r>
            <a:endParaRPr lang="es-ES" sz="3000" b="1" spc="-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2923799833"/>
              </p:ext>
            </p:extLst>
          </p:nvPr>
        </p:nvGraphicFramePr>
        <p:xfrm>
          <a:off x="-176708" y="1175476"/>
          <a:ext cx="8633322" cy="563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2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5496" y="404664"/>
            <a:ext cx="8281988" cy="12684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No discriminación </a:t>
            </a:r>
            <a:b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(Derecho humano, derecho llave y principio rector de los Derechos Humanos)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246651" y="1894287"/>
            <a:ext cx="8069765" cy="4631057"/>
            <a:chOff x="246651" y="1894287"/>
            <a:chExt cx="8069765" cy="4631057"/>
          </a:xfrm>
        </p:grpSpPr>
        <p:grpSp>
          <p:nvGrpSpPr>
            <p:cNvPr id="3" name="12 Grupo"/>
            <p:cNvGrpSpPr/>
            <p:nvPr/>
          </p:nvGrpSpPr>
          <p:grpSpPr>
            <a:xfrm>
              <a:off x="251520" y="1896884"/>
              <a:ext cx="8064896" cy="4628460"/>
              <a:chOff x="236718" y="1397000"/>
              <a:chExt cx="7383282" cy="4064000"/>
            </a:xfrm>
          </p:grpSpPr>
          <p:graphicFrame>
            <p:nvGraphicFramePr>
              <p:cNvPr id="4" name="3 Diagrama"/>
              <p:cNvGraphicFramePr/>
              <p:nvPr>
                <p:extLst>
                  <p:ext uri="{D42A27DB-BD31-4B8C-83A1-F6EECF244321}">
                    <p14:modId xmlns:p14="http://schemas.microsoft.com/office/powerpoint/2010/main" val="4170312321"/>
                  </p:ext>
                </p:extLst>
              </p:nvPr>
            </p:nvGraphicFramePr>
            <p:xfrm>
              <a:off x="1524000" y="1397000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2" name="Flecha derecha 4"/>
              <p:cNvSpPr/>
              <p:nvPr/>
            </p:nvSpPr>
            <p:spPr>
              <a:xfrm>
                <a:off x="236718" y="1515666"/>
                <a:ext cx="2180871" cy="70842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970" tIns="13970" rIns="13970" bIns="13970" numCol="1" spcCol="1270" anchor="t" anchorCtr="0">
                <a:noAutofit/>
              </a:bodyPr>
              <a:lstStyle/>
              <a:p>
                <a:pPr marL="228600" lvl="1" indent="-22860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s-MX" sz="2200" kern="1200"/>
              </a:p>
              <a:p>
                <a:pPr marL="228600" lvl="1" indent="-22860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s-MX" sz="2200" kern="1200" dirty="0"/>
              </a:p>
            </p:txBody>
          </p:sp>
          <p:sp>
            <p:nvSpPr>
              <p:cNvPr id="6" name="5 Flecha derecha"/>
              <p:cNvSpPr/>
              <p:nvPr/>
            </p:nvSpPr>
            <p:spPr>
              <a:xfrm>
                <a:off x="236718" y="2437805"/>
                <a:ext cx="2535082" cy="944562"/>
              </a:xfrm>
              <a:prstGeom prst="rightArrow">
                <a:avLst>
                  <a:gd name="adj1" fmla="val 75000"/>
                  <a:gd name="adj2" fmla="val 50000"/>
                </a:avLst>
              </a:prstGeom>
            </p:spPr>
            <p:style>
              <a:lnRef idx="2">
                <a:schemeClr val="accent2">
                  <a:tint val="40000"/>
                  <a:alpha val="90000"/>
                  <a:hueOff val="1675274"/>
                  <a:satOff val="-1459"/>
                  <a:lumOff val="-2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1675274"/>
                  <a:satOff val="-1459"/>
                  <a:lumOff val="-2"/>
                  <a:alphaOff val="0"/>
                </a:schemeClr>
              </a:fillRef>
              <a:effectRef idx="0">
                <a:schemeClr val="accent2">
                  <a:tint val="40000"/>
                  <a:alpha val="90000"/>
                  <a:hueOff val="1675274"/>
                  <a:satOff val="-1459"/>
                  <a:lumOff val="-2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r>
                  <a:rPr lang="es-MX" dirty="0" smtClean="0"/>
                  <a:t>Salud</a:t>
                </a:r>
                <a:endParaRPr lang="es-MX" dirty="0"/>
              </a:p>
            </p:txBody>
          </p:sp>
          <p:sp>
            <p:nvSpPr>
              <p:cNvPr id="7" name="6 Flecha derecha"/>
              <p:cNvSpPr/>
              <p:nvPr/>
            </p:nvSpPr>
            <p:spPr>
              <a:xfrm>
                <a:off x="236718" y="3476824"/>
                <a:ext cx="2535082" cy="944562"/>
              </a:xfrm>
              <a:prstGeom prst="rightArrow">
                <a:avLst>
                  <a:gd name="adj1" fmla="val 75000"/>
                  <a:gd name="adj2" fmla="val 50000"/>
                </a:avLst>
              </a:prstGeom>
            </p:spPr>
            <p:style>
              <a:lnRef idx="2">
                <a:schemeClr val="accent2">
                  <a:tint val="40000"/>
                  <a:alpha val="90000"/>
                  <a:hueOff val="3350547"/>
                  <a:satOff val="-2919"/>
                  <a:lumOff val="-4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3350547"/>
                  <a:satOff val="-2919"/>
                  <a:lumOff val="-4"/>
                  <a:alphaOff val="0"/>
                </a:schemeClr>
              </a:fillRef>
              <a:effectRef idx="0">
                <a:schemeClr val="accent2">
                  <a:tint val="40000"/>
                  <a:alpha val="90000"/>
                  <a:hueOff val="3350547"/>
                  <a:satOff val="-2919"/>
                  <a:lumOff val="-4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r>
                  <a:rPr lang="es-MX" dirty="0" smtClean="0"/>
                  <a:t>Educación </a:t>
                </a:r>
                <a:endParaRPr lang="es-MX" dirty="0"/>
              </a:p>
            </p:txBody>
          </p:sp>
          <p:grpSp>
            <p:nvGrpSpPr>
              <p:cNvPr id="5" name="7 Grupo"/>
              <p:cNvGrpSpPr/>
              <p:nvPr/>
            </p:nvGrpSpPr>
            <p:grpSpPr>
              <a:xfrm>
                <a:off x="236718" y="4515842"/>
                <a:ext cx="2535082" cy="944562"/>
                <a:chOff x="3560917" y="3118246"/>
                <a:chExt cx="2535082" cy="944562"/>
              </a:xfrm>
            </p:grpSpPr>
            <p:sp>
              <p:nvSpPr>
                <p:cNvPr id="9" name="8 Flecha derecha"/>
                <p:cNvSpPr/>
                <p:nvPr/>
              </p:nvSpPr>
              <p:spPr>
                <a:xfrm>
                  <a:off x="3560917" y="3118246"/>
                  <a:ext cx="2535082" cy="944562"/>
                </a:xfrm>
                <a:prstGeom prst="rightArrow">
                  <a:avLst>
                    <a:gd name="adj1" fmla="val 75000"/>
                    <a:gd name="adj2" fmla="val 50000"/>
                  </a:avLst>
                </a:prstGeom>
              </p:spPr>
              <p:style>
                <a:lnRef idx="2">
                  <a:schemeClr val="accent2">
                    <a:tint val="40000"/>
                    <a:alpha val="90000"/>
                    <a:hueOff val="5025821"/>
                    <a:satOff val="-4378"/>
                    <a:lumOff val="-6"/>
                    <a:alphaOff val="0"/>
                  </a:schemeClr>
                </a:lnRef>
                <a:fillRef idx="1">
                  <a:schemeClr val="accent2">
                    <a:tint val="40000"/>
                    <a:alpha val="90000"/>
                    <a:hueOff val="5025821"/>
                    <a:satOff val="-4378"/>
                    <a:lumOff val="-6"/>
                    <a:alphaOff val="0"/>
                  </a:schemeClr>
                </a:fillRef>
                <a:effectRef idx="0">
                  <a:schemeClr val="accent2">
                    <a:tint val="40000"/>
                    <a:alpha val="90000"/>
                    <a:hueOff val="5025821"/>
                    <a:satOff val="-4378"/>
                    <a:lumOff val="-6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anchor="ctr"/>
                <a:lstStyle/>
                <a:p>
                  <a:pPr algn="ctr"/>
                  <a:r>
                    <a:rPr lang="es-MX" dirty="0" smtClean="0"/>
                    <a:t>Trabajo</a:t>
                  </a:r>
                  <a:endParaRPr lang="es-MX" dirty="0"/>
                </a:p>
              </p:txBody>
            </p:sp>
            <p:sp>
              <p:nvSpPr>
                <p:cNvPr id="10" name="Flecha derecha 8"/>
                <p:cNvSpPr/>
                <p:nvPr/>
              </p:nvSpPr>
              <p:spPr>
                <a:xfrm>
                  <a:off x="3560917" y="3236316"/>
                  <a:ext cx="2180871" cy="70842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970" tIns="13970" rIns="13970" bIns="13970" numCol="1" spcCol="1270" anchor="t" anchorCtr="0">
                  <a:noAutofit/>
                </a:bodyPr>
                <a:lstStyle/>
                <a:p>
                  <a:pPr marL="228600" lvl="1" indent="-228600" algn="ctr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endParaRPr lang="es-MX" sz="2200" kern="1200"/>
                </a:p>
                <a:p>
                  <a:pPr marL="228600" lvl="1" indent="-228600" algn="ctr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endParaRPr lang="es-MX" sz="2200" kern="1200"/>
                </a:p>
              </p:txBody>
            </p:sp>
          </p:grpSp>
        </p:grpSp>
        <p:sp>
          <p:nvSpPr>
            <p:cNvPr id="13" name="12 Rectángulo redondeado"/>
            <p:cNvSpPr/>
            <p:nvPr/>
          </p:nvSpPr>
          <p:spPr>
            <a:xfrm>
              <a:off x="246651" y="1894287"/>
              <a:ext cx="2438400" cy="944562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MX" sz="2400" b="1" dirty="0" smtClean="0">
                  <a:solidFill>
                    <a:schemeClr val="tx1"/>
                  </a:solidFill>
                </a:rPr>
                <a:t>Derechos Humanos</a:t>
              </a:r>
              <a:endParaRPr lang="es-MX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22 Rectángulo redondeado"/>
            <p:cNvSpPr/>
            <p:nvPr/>
          </p:nvSpPr>
          <p:spPr>
            <a:xfrm>
              <a:off x="5868144" y="1980382"/>
              <a:ext cx="2438400" cy="94456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MX" b="1" dirty="0" smtClean="0">
                  <a:solidFill>
                    <a:schemeClr val="tx1"/>
                  </a:solidFill>
                </a:rPr>
                <a:t>Acceso a Derechos sin Discriminación</a:t>
              </a:r>
              <a:endParaRPr lang="es-MX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66562" name="Picture 2" descr="http://t0.gstatic.com/images?q=tbn:ANd9GcSzjxCpmzwZ16yFMnAHoPeeNJa5LdJPIlacR7GwBG5k7ooARb29quixcQC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 flipH="1">
            <a:off x="3635896" y="3281988"/>
            <a:ext cx="1285875" cy="676276"/>
          </a:xfrm>
          <a:prstGeom prst="rect">
            <a:avLst/>
          </a:prstGeom>
          <a:noFill/>
        </p:spPr>
      </p:pic>
      <p:pic>
        <p:nvPicPr>
          <p:cNvPr id="14" name="Picture 2" descr="http://t0.gstatic.com/images?q=tbn:ANd9GcSzjxCpmzwZ16yFMnAHoPeeNJa5LdJPIlacR7GwBG5k7ooARb29quixcQC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 flipH="1">
            <a:off x="3707903" y="4465319"/>
            <a:ext cx="1285875" cy="676276"/>
          </a:xfrm>
          <a:prstGeom prst="rect">
            <a:avLst/>
          </a:prstGeom>
          <a:noFill/>
        </p:spPr>
      </p:pic>
      <p:pic>
        <p:nvPicPr>
          <p:cNvPr id="16" name="Picture 2" descr="http://t0.gstatic.com/images?q=tbn:ANd9GcSzjxCpmzwZ16yFMnAHoPeeNJa5LdJPIlacR7GwBG5k7ooARb29quixcQC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 flipH="1">
            <a:off x="3707904" y="5583379"/>
            <a:ext cx="1285875" cy="676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36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187450" y="1916113"/>
            <a:ext cx="72009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800" b="1" dirty="0">
                <a:solidFill>
                  <a:srgbClr val="FF0000"/>
                </a:solidFill>
                <a:latin typeface="+mj-lt"/>
                <a:ea typeface="Calibri" pitchFamily="34" charset="0"/>
                <a:cs typeface="Arial" pitchFamily="34" charset="0"/>
              </a:rPr>
              <a:t> </a:t>
            </a:r>
            <a:endParaRPr lang="es-MX" sz="4800" i="1" dirty="0">
              <a:latin typeface="+mj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84213" y="1844675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s-ES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4 Subtítulo"/>
          <p:cNvSpPr txBox="1">
            <a:spLocks/>
          </p:cNvSpPr>
          <p:nvPr/>
        </p:nvSpPr>
        <p:spPr>
          <a:xfrm>
            <a:off x="35496" y="1988790"/>
            <a:ext cx="8208912" cy="338442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3200" b="0" dirty="0">
                <a:latin typeface="Calibri" pitchFamily="34" charset="0"/>
                <a:cs typeface="Calibri" pitchFamily="34" charset="0"/>
              </a:rPr>
              <a:t>[…] </a:t>
            </a:r>
            <a:r>
              <a:rPr lang="es-MX" sz="3200" dirty="0"/>
              <a:t>una conducta, culturalmente fundada y socialmente extendida, de desprecio contra una persona o grupo de personas sobre la base de prejuicios o estigmas relacionados con una desventaja inmerecida, y que tiene por efecto (intencional o no) anular o limitar tanto sus derechos y libertades fundamentales como su acceso a las oportunidades socialmente relevantes de su contexto social.</a:t>
            </a:r>
            <a:r>
              <a:rPr lang="es-MX" sz="3200" baseline="30000" dirty="0"/>
              <a:t>1 </a:t>
            </a:r>
            <a:endParaRPr lang="es-MX" sz="32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367644" y="948333"/>
            <a:ext cx="5544616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000" b="1" cap="none" spc="-1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r>
              <a:rPr lang="es-MX" dirty="0">
                <a:cs typeface="Arial" panose="020B0604020202020204" pitchFamily="34" charset="0"/>
              </a:rPr>
              <a:t>Definición de discriminación</a:t>
            </a:r>
            <a:endParaRPr lang="es-ES" dirty="0">
              <a:cs typeface="Arial" panose="020B0604020202020204" pitchFamily="34" charset="0"/>
            </a:endParaRPr>
          </a:p>
        </p:txBody>
      </p:sp>
      <p:sp>
        <p:nvSpPr>
          <p:cNvPr id="15" name="5 Rectángulo"/>
          <p:cNvSpPr>
            <a:spLocks noChangeArrowheads="1"/>
          </p:cNvSpPr>
          <p:nvPr/>
        </p:nvSpPr>
        <p:spPr bwMode="auto">
          <a:xfrm>
            <a:off x="2267744" y="6309320"/>
            <a:ext cx="6804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0" dirty="0" smtClean="0">
                <a:latin typeface="Calibri" pitchFamily="34" charset="0"/>
              </a:rPr>
              <a:t>1 Rodríguez </a:t>
            </a:r>
            <a:r>
              <a:rPr lang="es-MX" sz="1200" b="0" dirty="0">
                <a:latin typeface="Calibri" pitchFamily="34" charset="0"/>
              </a:rPr>
              <a:t>Zepeda, Jesús. </a:t>
            </a:r>
            <a:r>
              <a:rPr lang="es-MX" sz="1200" b="0" dirty="0" smtClean="0">
                <a:latin typeface="Calibri" pitchFamily="34" charset="0"/>
              </a:rPr>
              <a:t>La otra des igualdad. La discriminación en México, </a:t>
            </a:r>
            <a:r>
              <a:rPr lang="es-MX" sz="1200" dirty="0" smtClean="0">
                <a:latin typeface="Calibri" pitchFamily="34" charset="0"/>
              </a:rPr>
              <a:t>México, Consejo </a:t>
            </a:r>
            <a:r>
              <a:rPr lang="es-MX" sz="1200" dirty="0">
                <a:latin typeface="Calibri" pitchFamily="34" charset="0"/>
              </a:rPr>
              <a:t>Nacional para Prevenir la </a:t>
            </a:r>
            <a:r>
              <a:rPr lang="es-MX" sz="1200" dirty="0" smtClean="0">
                <a:latin typeface="Calibri" pitchFamily="34" charset="0"/>
              </a:rPr>
              <a:t>Discriminación y Catedra UNESCO, 2011, p.19.</a:t>
            </a:r>
            <a:endParaRPr lang="es-ES" sz="12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136904" cy="604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677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2132856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cs typeface="Times New Roman" pitchFamily="18" charset="0"/>
              </a:rPr>
              <a:t>también se entenderá como discriminación la </a:t>
            </a:r>
            <a:r>
              <a:rPr lang="es-MX" sz="2800" b="1" dirty="0">
                <a:solidFill>
                  <a:srgbClr val="C00000"/>
                </a:solidFill>
                <a:cs typeface="Times New Roman" pitchFamily="18" charset="0"/>
              </a:rPr>
              <a:t>homofobia, misoginia, </a:t>
            </a:r>
            <a:r>
              <a:rPr lang="es-MX" sz="2800" dirty="0">
                <a:cs typeface="Times New Roman" pitchFamily="18" charset="0"/>
              </a:rPr>
              <a:t>cualquier manifestación de xenofobia, </a:t>
            </a:r>
            <a:r>
              <a:rPr lang="es-MX" sz="2800" b="1" dirty="0">
                <a:solidFill>
                  <a:srgbClr val="C00000"/>
                </a:solidFill>
                <a:cs typeface="Times New Roman" pitchFamily="18" charset="0"/>
              </a:rPr>
              <a:t>segregación racial</a:t>
            </a:r>
            <a:r>
              <a:rPr lang="es-MX" sz="2800" dirty="0">
                <a:solidFill>
                  <a:srgbClr val="C00000"/>
                </a:solidFill>
                <a:cs typeface="Times New Roman" pitchFamily="18" charset="0"/>
              </a:rPr>
              <a:t>, </a:t>
            </a:r>
            <a:r>
              <a:rPr lang="es-MX" sz="2800" dirty="0">
                <a:cs typeface="Times New Roman" pitchFamily="18" charset="0"/>
              </a:rPr>
              <a:t>antisemitismo, así</a:t>
            </a:r>
            <a:r>
              <a:rPr lang="es-MX" sz="28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s-MX" sz="2800" dirty="0">
                <a:cs typeface="Times New Roman" pitchFamily="18" charset="0"/>
              </a:rPr>
              <a:t>como de </a:t>
            </a:r>
            <a:r>
              <a:rPr lang="es-MX" sz="2800" b="1" dirty="0">
                <a:solidFill>
                  <a:srgbClr val="C00000"/>
                </a:solidFill>
                <a:cs typeface="Times New Roman" pitchFamily="18" charset="0"/>
              </a:rPr>
              <a:t>discriminación racial y de otras formas conexas de intolerancia</a:t>
            </a:r>
            <a:r>
              <a:rPr lang="es-MX" sz="2800" dirty="0">
                <a:solidFill>
                  <a:srgbClr val="C00000"/>
                </a:solidFill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196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043608" y="663842"/>
            <a:ext cx="6644137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ctr">
              <a:spcBef>
                <a:spcPct val="0"/>
              </a:spcBef>
              <a:buNone/>
              <a:defRPr sz="3000" b="1" cap="none" spc="-1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Arial" panose="020B0604020202020204" pitchFamily="34" charset="0"/>
              </a:defRPr>
            </a:lvl1pPr>
          </a:lstStyle>
          <a:p>
            <a:r>
              <a:rPr lang="es-MX" dirty="0"/>
              <a:t>Incluye una cláusula antidiscriminatoria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idx="4294967295"/>
          </p:nvPr>
        </p:nvSpPr>
        <p:spPr>
          <a:xfrm>
            <a:off x="216024" y="4149427"/>
            <a:ext cx="7884368" cy="2447925"/>
          </a:xfrm>
        </p:spPr>
        <p:txBody>
          <a:bodyPr>
            <a:noAutofit/>
          </a:bodyPr>
          <a:lstStyle/>
          <a:p>
            <a:pPr marL="457200" lvl="1" indent="0" algn="just">
              <a:buNone/>
              <a:defRPr/>
            </a:pPr>
            <a:r>
              <a:rPr lang="es-MX" sz="2400" b="1" i="1" dirty="0" smtClean="0">
                <a:cs typeface="Times New Roman" pitchFamily="18" charset="0"/>
              </a:rPr>
              <a:t>“</a:t>
            </a:r>
            <a:r>
              <a:rPr lang="es-MX" sz="2400" b="1" i="1" dirty="0">
                <a:cs typeface="Times New Roman" pitchFamily="18" charset="0"/>
              </a:rPr>
              <a:t>Artículo 4.-</a:t>
            </a:r>
            <a:r>
              <a:rPr lang="es-MX" sz="2400" i="1" dirty="0">
                <a:cs typeface="Times New Roman" pitchFamily="18" charset="0"/>
              </a:rPr>
              <a:t> Queda prohibida</a:t>
            </a:r>
            <a:r>
              <a:rPr lang="es-MX" sz="2400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s-MX" sz="2400" b="1" i="1" dirty="0">
                <a:solidFill>
                  <a:srgbClr val="C00000"/>
                </a:solidFill>
                <a:cs typeface="Times New Roman" pitchFamily="18" charset="0"/>
              </a:rPr>
              <a:t>toda práctica discriminatoria que tenga por objeto o efecto impedir o anular el reconocimiento o ejercicio de los derechos y la igualdad real de oportunidades en términos del artículo 1o. constitucional y el artículo 1, párrafo segundo, fracción III de esta Ley.”</a:t>
            </a:r>
            <a:endParaRPr lang="es-MX" sz="2400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818144943"/>
              </p:ext>
            </p:extLst>
          </p:nvPr>
        </p:nvGraphicFramePr>
        <p:xfrm>
          <a:off x="539552" y="476672"/>
          <a:ext cx="763284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651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187450" y="1916113"/>
            <a:ext cx="72009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800" b="1" dirty="0">
                <a:solidFill>
                  <a:srgbClr val="FF0000"/>
                </a:solidFill>
                <a:latin typeface="+mj-lt"/>
                <a:ea typeface="Calibri" pitchFamily="34" charset="0"/>
                <a:cs typeface="Arial" pitchFamily="34" charset="0"/>
              </a:rPr>
              <a:t> </a:t>
            </a:r>
            <a:endParaRPr lang="es-MX" sz="4800" i="1" dirty="0">
              <a:latin typeface="+mj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84213" y="1844675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s-ES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5724128" y="3212976"/>
            <a:ext cx="2520280" cy="24482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dirty="0"/>
              <a:t>Cuando los </a:t>
            </a:r>
            <a:r>
              <a:rPr lang="es-MX" sz="1600" b="1" dirty="0"/>
              <a:t>estigmas, prejuicios y estereotipos</a:t>
            </a:r>
            <a:r>
              <a:rPr lang="es-MX" sz="1600" dirty="0"/>
              <a:t> pasan a la acción para negar la igualdad y negar el acceso y goce de los derechos humanos, se convierten en </a:t>
            </a:r>
            <a:r>
              <a:rPr lang="es-MX" b="1" dirty="0"/>
              <a:t>discriminación</a:t>
            </a:r>
            <a:r>
              <a:rPr lang="es-MX" b="1" dirty="0" smtClean="0"/>
              <a:t>.</a:t>
            </a:r>
            <a:endParaRPr lang="es-ES" b="1" dirty="0">
              <a:solidFill>
                <a:srgbClr val="002060"/>
              </a:solidFill>
            </a:endParaRPr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2196909894"/>
              </p:ext>
            </p:extLst>
          </p:nvPr>
        </p:nvGraphicFramePr>
        <p:xfrm>
          <a:off x="625424" y="499322"/>
          <a:ext cx="828092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29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7"/>
          <p:cNvGraphicFramePr/>
          <p:nvPr>
            <p:extLst>
              <p:ext uri="{D42A27DB-BD31-4B8C-83A1-F6EECF244321}">
                <p14:modId xmlns:p14="http://schemas.microsoft.com/office/powerpoint/2010/main" val="1687882105"/>
              </p:ext>
            </p:extLst>
          </p:nvPr>
        </p:nvGraphicFramePr>
        <p:xfrm>
          <a:off x="-396552" y="1322705"/>
          <a:ext cx="8640960" cy="5706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95536" y="764704"/>
            <a:ext cx="7632848" cy="492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ctr">
              <a:spcBef>
                <a:spcPct val="0"/>
              </a:spcBef>
              <a:buNone/>
              <a:defRPr sz="2600" b="1" cap="none" spc="-1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Arial" panose="020B0604020202020204" pitchFamily="34" charset="0"/>
              </a:defRPr>
            </a:lvl1pPr>
          </a:lstStyle>
          <a:p>
            <a:r>
              <a:rPr lang="es-MX" sz="3000" dirty="0"/>
              <a:t>¿Qué hay detrás de la discriminación?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4175156" y="5598201"/>
            <a:ext cx="1260940" cy="63047"/>
            <a:chOff x="3952371" y="3487417"/>
            <a:chExt cx="1260940" cy="63047"/>
          </a:xfrm>
        </p:grpSpPr>
        <p:sp>
          <p:nvSpPr>
            <p:cNvPr id="9" name="Conector recto 3"/>
            <p:cNvSpPr/>
            <p:nvPr/>
          </p:nvSpPr>
          <p:spPr>
            <a:xfrm rot="2007468">
              <a:off x="3952371" y="3507065"/>
              <a:ext cx="1260940" cy="237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875"/>
                  </a:moveTo>
                  <a:lnTo>
                    <a:pt x="1260940" y="11875"/>
                  </a:lnTo>
                </a:path>
              </a:pathLst>
            </a:custGeom>
            <a:no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Conector recto 4"/>
            <p:cNvSpPr/>
            <p:nvPr/>
          </p:nvSpPr>
          <p:spPr>
            <a:xfrm rot="2007468">
              <a:off x="4551318" y="3487417"/>
              <a:ext cx="63047" cy="63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_tradnl" sz="5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 rot="20279977">
            <a:off x="4201943" y="5277619"/>
            <a:ext cx="657382" cy="74298"/>
            <a:chOff x="3952371" y="3487417"/>
            <a:chExt cx="1260940" cy="63047"/>
          </a:xfrm>
        </p:grpSpPr>
        <p:sp>
          <p:nvSpPr>
            <p:cNvPr id="12" name="Conector recto 3"/>
            <p:cNvSpPr/>
            <p:nvPr/>
          </p:nvSpPr>
          <p:spPr>
            <a:xfrm rot="2007468">
              <a:off x="3952371" y="3507065"/>
              <a:ext cx="1260940" cy="237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875"/>
                  </a:moveTo>
                  <a:lnTo>
                    <a:pt x="1260940" y="11875"/>
                  </a:lnTo>
                </a:path>
              </a:pathLst>
            </a:custGeom>
            <a:no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Conector recto 4"/>
            <p:cNvSpPr/>
            <p:nvPr/>
          </p:nvSpPr>
          <p:spPr>
            <a:xfrm rot="2007468">
              <a:off x="4551318" y="3487417"/>
              <a:ext cx="63047" cy="63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_tradnl" sz="5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55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41368" y="1268760"/>
            <a:ext cx="817504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s-MX" sz="2200" dirty="0"/>
              <a:t>La distribución de recursos escasos. </a:t>
            </a:r>
            <a:endParaRPr lang="es-MX" sz="2200" dirty="0" smtClean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lang="es-MX" sz="2200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s-MX" sz="2200" dirty="0"/>
              <a:t>Hay un imaginario social de cómo es el ciudadano común</a:t>
            </a:r>
            <a:r>
              <a:rPr lang="es-MX" sz="2200" dirty="0" smtClean="0"/>
              <a:t>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lang="es-MX" sz="2200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s-MX" sz="2200" dirty="0"/>
              <a:t>Preservamos un régimen de privilegios</a:t>
            </a:r>
            <a:r>
              <a:rPr lang="es-MX" sz="2200" dirty="0" smtClean="0"/>
              <a:t>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lang="es-MX" sz="2200" dirty="0"/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s-MX" sz="2200" dirty="0"/>
              <a:t>Creemos que los </a:t>
            </a:r>
            <a:r>
              <a:rPr lang="es-MX" sz="2200" i="1" dirty="0"/>
              <a:t>derechos humanos de las y los demás</a:t>
            </a:r>
            <a:r>
              <a:rPr lang="es-MX" sz="2200" dirty="0"/>
              <a:t> son los que </a:t>
            </a:r>
            <a:r>
              <a:rPr lang="es-MX" sz="2200" i="1" dirty="0"/>
              <a:t>pensamos</a:t>
            </a:r>
            <a:r>
              <a:rPr lang="es-MX" sz="2200" dirty="0"/>
              <a:t> o </a:t>
            </a:r>
            <a:r>
              <a:rPr lang="es-MX" sz="2200" i="1" dirty="0"/>
              <a:t>consideramos</a:t>
            </a:r>
            <a:r>
              <a:rPr lang="es-MX" sz="2200" dirty="0"/>
              <a:t> que deben tener</a:t>
            </a:r>
            <a:r>
              <a:rPr lang="es-MX" sz="2200" dirty="0" smtClean="0"/>
              <a:t>.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lang="es-MX" sz="2200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s-MX" sz="2200" dirty="0"/>
              <a:t>Existe una frágil cultura democrática</a:t>
            </a:r>
            <a:r>
              <a:rPr lang="es-MX" sz="2200" dirty="0" smtClean="0"/>
              <a:t>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lang="es-MX" sz="2200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s-MX" sz="2200" dirty="0"/>
              <a:t>Aún no todas las personas reconocemos la igualdad en dignidad y en derechos, especialmente en materia de derechos específicos</a:t>
            </a:r>
            <a:r>
              <a:rPr lang="es-MX" sz="2200" dirty="0" smtClean="0"/>
              <a:t>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lang="es-MX" sz="2200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s-MX" sz="2200" dirty="0"/>
              <a:t>Aún no todas las personas valoramos la riqueza de la diversidad; hay quienes aún la asumen como peligro.</a:t>
            </a:r>
            <a:endParaRPr lang="es-MX" sz="2200" dirty="0">
              <a:latin typeface="+mj-lt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99592" y="642754"/>
            <a:ext cx="738296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3000" b="1" spc="-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Factores que reproducen discriminación </a:t>
            </a:r>
          </a:p>
        </p:txBody>
      </p:sp>
    </p:spTree>
    <p:extLst>
      <p:ext uri="{BB962C8B-B14F-4D97-AF65-F5344CB8AC3E}">
        <p14:creationId xmlns:p14="http://schemas.microsoft.com/office/powerpoint/2010/main" val="22540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CuadroTexto"/>
          <p:cNvSpPr txBox="1">
            <a:spLocks noChangeArrowheads="1"/>
          </p:cNvSpPr>
          <p:nvPr/>
        </p:nvSpPr>
        <p:spPr bwMode="auto">
          <a:xfrm>
            <a:off x="1331640" y="1092464"/>
            <a:ext cx="5905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s-MX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Video :</a:t>
            </a:r>
          </a:p>
          <a:p>
            <a:pPr algn="ctr" eaLnBrk="1" hangingPunct="1"/>
            <a:r>
              <a:rPr lang="es-MX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Viral Racismo</a:t>
            </a:r>
          </a:p>
        </p:txBody>
      </p:sp>
      <p:pic>
        <p:nvPicPr>
          <p:cNvPr id="9" name="Picture 2" descr="http://soymarketing.org/wp-content/uploads/2011/12/viral-racismo-mexico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85" y="2394310"/>
            <a:ext cx="42481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27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9511" y="548680"/>
            <a:ext cx="8229600" cy="57606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MX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Modalidades de la discriminación</a:t>
            </a: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892792"/>
              </p:ext>
            </p:extLst>
          </p:nvPr>
        </p:nvGraphicFramePr>
        <p:xfrm>
          <a:off x="-252536" y="1268760"/>
          <a:ext cx="892745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72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187450" y="1916113"/>
            <a:ext cx="72009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800" b="1" dirty="0">
                <a:solidFill>
                  <a:srgbClr val="FF0000"/>
                </a:solidFill>
                <a:latin typeface="+mj-lt"/>
                <a:ea typeface="Calibri" pitchFamily="34" charset="0"/>
                <a:cs typeface="Arial" pitchFamily="34" charset="0"/>
              </a:rPr>
              <a:t> </a:t>
            </a:r>
            <a:endParaRPr lang="es-MX" sz="4800" i="1" dirty="0">
              <a:latin typeface="+mj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84213" y="1844675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s-ES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7349" name="2 Marcador de contenido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endParaRPr lang="es-ES" sz="2600" dirty="0">
              <a:latin typeface="Perpetua" pitchFamily="18" charset="0"/>
            </a:endParaRPr>
          </a:p>
        </p:txBody>
      </p:sp>
      <p:sp>
        <p:nvSpPr>
          <p:cNvPr id="57350" name="1 Título"/>
          <p:cNvSpPr>
            <a:spLocks/>
          </p:cNvSpPr>
          <p:nvPr/>
        </p:nvSpPr>
        <p:spPr bwMode="auto">
          <a:xfrm>
            <a:off x="572245" y="548680"/>
            <a:ext cx="7884368" cy="720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3000" b="1" spc="-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Círculo vicioso de la discriminación 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640712495"/>
              </p:ext>
            </p:extLst>
          </p:nvPr>
        </p:nvGraphicFramePr>
        <p:xfrm>
          <a:off x="-11630" y="1374312"/>
          <a:ext cx="8280920" cy="5223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45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122040" y="692696"/>
            <a:ext cx="6618312" cy="4320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Consecuencias de la discriminación</a:t>
            </a:r>
            <a:endParaRPr lang="es-MX" sz="3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7504" y="1196752"/>
            <a:ext cx="8280921" cy="5544616"/>
          </a:xfrm>
        </p:spPr>
        <p:txBody>
          <a:bodyPr>
            <a:noAutofit/>
          </a:bodyPr>
          <a:lstStyle/>
          <a:p>
            <a:r>
              <a:rPr lang="es-MX" sz="2400" dirty="0" smtClean="0"/>
              <a:t>Viven como víctimas.</a:t>
            </a:r>
            <a:endParaRPr lang="es-MX" sz="2400" dirty="0"/>
          </a:p>
          <a:p>
            <a:r>
              <a:rPr lang="es-MX" sz="2400" dirty="0" smtClean="0"/>
              <a:t>Dejan de ver sus cualidades.</a:t>
            </a:r>
          </a:p>
          <a:p>
            <a:r>
              <a:rPr lang="es-MX" sz="2400" dirty="0" smtClean="0"/>
              <a:t>Deterioro de autoestima. </a:t>
            </a:r>
          </a:p>
          <a:p>
            <a:r>
              <a:rPr lang="es-MX" sz="2400" dirty="0" smtClean="0"/>
              <a:t>No hacen uso de sus recursos.</a:t>
            </a:r>
          </a:p>
          <a:p>
            <a:r>
              <a:rPr lang="es-MX" sz="2400" dirty="0" smtClean="0"/>
              <a:t>No se responsabilizan de su desarrollo y culpan a quienes los/as ‘dominan’. </a:t>
            </a:r>
          </a:p>
          <a:p>
            <a:r>
              <a:rPr lang="es-MX" sz="2400" dirty="0" smtClean="0"/>
              <a:t>Normalizan la discriminación.</a:t>
            </a:r>
          </a:p>
          <a:p>
            <a:r>
              <a:rPr lang="es-MX" sz="2400" dirty="0" smtClean="0"/>
              <a:t>Legitimación de prejuicios, estereotipos y estigmas.</a:t>
            </a:r>
          </a:p>
          <a:p>
            <a:r>
              <a:rPr lang="es-MX" sz="2400" dirty="0" smtClean="0"/>
              <a:t>Aislamiento o segregación</a:t>
            </a:r>
          </a:p>
          <a:p>
            <a:r>
              <a:rPr lang="es-MX" sz="2400" dirty="0" smtClean="0"/>
              <a:t>Ceden sus espacios de crecimiento y oportunidades (trabajo, escuela deporte, salud, etc.)</a:t>
            </a:r>
          </a:p>
          <a:p>
            <a:r>
              <a:rPr lang="es-MX" sz="2400" dirty="0" smtClean="0"/>
              <a:t>Ocultan su pertenencia, identidad o adscripción (no se identifican por temor a ser discriminados)</a:t>
            </a:r>
          </a:p>
        </p:txBody>
      </p:sp>
    </p:spTree>
    <p:extLst>
      <p:ext uri="{BB962C8B-B14F-4D97-AF65-F5344CB8AC3E}">
        <p14:creationId xmlns:p14="http://schemas.microsoft.com/office/powerpoint/2010/main" val="4511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1143000" y="5141913"/>
            <a:ext cx="5651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s-ES_tradnl" sz="2000" b="1" dirty="0">
                <a:solidFill>
                  <a:srgbClr val="000099"/>
                </a:solidFill>
                <a:latin typeface="Gill Sans MT" pitchFamily="34" charset="0"/>
                <a:cs typeface="Times New Roman" pitchFamily="18" charset="0"/>
              </a:rPr>
              <a:t> </a:t>
            </a:r>
            <a:endParaRPr lang="en-US" sz="2000" dirty="0">
              <a:latin typeface="Gill Sans MT" pitchFamily="34" charset="0"/>
              <a:cs typeface="Times New Roman" pitchFamily="18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734144" y="570746"/>
            <a:ext cx="69342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ES_tradnl" sz="3000" b="1" spc="-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Efectos de la discriminación </a:t>
            </a:r>
          </a:p>
        </p:txBody>
      </p:sp>
      <p:graphicFrame>
        <p:nvGraphicFramePr>
          <p:cNvPr id="8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915390"/>
              </p:ext>
            </p:extLst>
          </p:nvPr>
        </p:nvGraphicFramePr>
        <p:xfrm>
          <a:off x="-108520" y="1274078"/>
          <a:ext cx="8568952" cy="5395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59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" b="3898"/>
          <a:stretch/>
        </p:blipFill>
        <p:spPr bwMode="auto">
          <a:xfrm>
            <a:off x="1776397" y="2501247"/>
            <a:ext cx="5160002" cy="272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CuadroTexto"/>
          <p:cNvSpPr txBox="1">
            <a:spLocks noChangeArrowheads="1"/>
          </p:cNvSpPr>
          <p:nvPr/>
        </p:nvSpPr>
        <p:spPr bwMode="auto">
          <a:xfrm>
            <a:off x="1403648" y="836712"/>
            <a:ext cx="5905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s-MX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Video :</a:t>
            </a:r>
          </a:p>
          <a:p>
            <a:pPr algn="ctr" eaLnBrk="1" hangingPunct="1"/>
            <a:r>
              <a:rPr lang="es-MX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Todas y todos discriminamos</a:t>
            </a:r>
            <a:endParaRPr lang="es-MX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72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3851" y="613137"/>
            <a:ext cx="7408509" cy="1015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3000" b="1" spc="-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Grupos discriminados </a:t>
            </a:r>
            <a:r>
              <a:rPr lang="es-MX" sz="3000" b="1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y </a:t>
            </a:r>
            <a:endParaRPr lang="es-MX" sz="3000" b="1" spc="-1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s-MX" sz="3000" b="1" spc="-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situaciones que generan vulnerabilidad</a:t>
            </a:r>
          </a:p>
        </p:txBody>
      </p:sp>
      <p:pic>
        <p:nvPicPr>
          <p:cNvPr id="3" name="3 Marcador de contenido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452" y="1772816"/>
            <a:ext cx="6853305" cy="454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676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23382" y="1340768"/>
            <a:ext cx="3956050" cy="4176464"/>
          </a:xfrm>
        </p:spPr>
        <p:txBody>
          <a:bodyPr>
            <a:noAutofit/>
          </a:bodyPr>
          <a:lstStyle/>
          <a:p>
            <a:pPr marL="0" indent="82550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800" kern="1600" dirty="0" smtClean="0">
                <a:latin typeface="Arial Narrow"/>
                <a:ea typeface="Times New Roman"/>
                <a:cs typeface="Arial"/>
              </a:rPr>
              <a:t>Durante 2011 y  2012 se presentaron  13  cuadernillos con los resultados :</a:t>
            </a:r>
          </a:p>
          <a:p>
            <a:pPr marL="180975" indent="180975" algn="just">
              <a:lnSpc>
                <a:spcPct val="110000"/>
              </a:lnSpc>
              <a:spcAft>
                <a:spcPts val="0"/>
              </a:spcAft>
              <a:defRPr/>
            </a:pPr>
            <a:r>
              <a:rPr lang="es-ES" sz="1800" b="1" kern="1600" dirty="0" smtClean="0">
                <a:latin typeface="Arial Narrow"/>
                <a:ea typeface="Times New Roman"/>
                <a:cs typeface="Arial"/>
              </a:rPr>
              <a:t>Discapacidad, </a:t>
            </a:r>
          </a:p>
          <a:p>
            <a:pPr marL="180975" indent="180975" algn="just">
              <a:lnSpc>
                <a:spcPct val="110000"/>
              </a:lnSpc>
              <a:spcAft>
                <a:spcPts val="0"/>
              </a:spcAft>
              <a:defRPr/>
            </a:pPr>
            <a:r>
              <a:rPr lang="es-ES" sz="1800" b="1" kern="1600" dirty="0" smtClean="0">
                <a:latin typeface="Arial Narrow"/>
                <a:ea typeface="Times New Roman"/>
                <a:cs typeface="Arial"/>
              </a:rPr>
              <a:t>General</a:t>
            </a:r>
          </a:p>
          <a:p>
            <a:pPr marL="180975" indent="180975" algn="just">
              <a:lnSpc>
                <a:spcPct val="110000"/>
              </a:lnSpc>
              <a:spcAft>
                <a:spcPts val="0"/>
              </a:spcAft>
              <a:defRPr/>
            </a:pPr>
            <a:r>
              <a:rPr lang="es-ES" sz="1800" b="1" kern="1600" dirty="0" smtClean="0">
                <a:latin typeface="Arial Narrow"/>
                <a:ea typeface="Times New Roman"/>
                <a:cs typeface="Arial"/>
              </a:rPr>
              <a:t>Juventud</a:t>
            </a:r>
          </a:p>
          <a:p>
            <a:pPr marL="180975" indent="180975" algn="just">
              <a:lnSpc>
                <a:spcPct val="110000"/>
              </a:lnSpc>
              <a:spcAft>
                <a:spcPts val="0"/>
              </a:spcAft>
              <a:defRPr/>
            </a:pPr>
            <a:r>
              <a:rPr lang="es-ES" sz="1800" b="1" kern="1600" dirty="0" smtClean="0">
                <a:latin typeface="Arial Narrow"/>
                <a:ea typeface="Times New Roman"/>
                <a:cs typeface="Arial"/>
              </a:rPr>
              <a:t>Diversidad sexual</a:t>
            </a:r>
          </a:p>
          <a:p>
            <a:pPr marL="180975" indent="180975" algn="just">
              <a:lnSpc>
                <a:spcPct val="110000"/>
              </a:lnSpc>
              <a:spcAft>
                <a:spcPts val="0"/>
              </a:spcAft>
              <a:defRPr/>
            </a:pPr>
            <a:r>
              <a:rPr lang="es-ES" sz="1800" b="1" kern="1600" dirty="0" smtClean="0">
                <a:latin typeface="Arial Narrow"/>
                <a:ea typeface="Times New Roman"/>
                <a:cs typeface="Arial"/>
              </a:rPr>
              <a:t>Infancia y adolescencia</a:t>
            </a:r>
          </a:p>
          <a:p>
            <a:pPr marL="180975" indent="180975" algn="just">
              <a:lnSpc>
                <a:spcPct val="110000"/>
              </a:lnSpc>
              <a:spcAft>
                <a:spcPts val="0"/>
              </a:spcAft>
              <a:defRPr/>
            </a:pPr>
            <a:r>
              <a:rPr lang="es-ES" sz="1800" b="1" kern="1600" dirty="0" smtClean="0">
                <a:latin typeface="Arial Narrow"/>
                <a:ea typeface="Times New Roman"/>
                <a:cs typeface="Arial"/>
              </a:rPr>
              <a:t>Migrantes, </a:t>
            </a:r>
          </a:p>
          <a:p>
            <a:pPr marL="180975" indent="180975" algn="just">
              <a:lnSpc>
                <a:spcPct val="110000"/>
              </a:lnSpc>
              <a:spcAft>
                <a:spcPts val="0"/>
              </a:spcAft>
              <a:defRPr/>
            </a:pPr>
            <a:r>
              <a:rPr lang="es-ES" sz="1800" b="1" kern="1600" dirty="0" smtClean="0">
                <a:latin typeface="Arial Narrow"/>
                <a:ea typeface="Times New Roman"/>
                <a:cs typeface="Arial"/>
              </a:rPr>
              <a:t>Mujeres,</a:t>
            </a:r>
          </a:p>
          <a:p>
            <a:pPr marL="180975" indent="180975" algn="just">
              <a:lnSpc>
                <a:spcPct val="110000"/>
              </a:lnSpc>
              <a:spcAft>
                <a:spcPts val="0"/>
              </a:spcAft>
              <a:defRPr/>
            </a:pPr>
            <a:r>
              <a:rPr lang="es-ES" sz="1800" b="1" kern="1600" dirty="0" smtClean="0">
                <a:latin typeface="Arial Narrow"/>
                <a:ea typeface="Times New Roman"/>
                <a:cs typeface="Arial"/>
              </a:rPr>
              <a:t>Diversidad religiosa</a:t>
            </a:r>
            <a:r>
              <a:rPr lang="es-ES" sz="1800" kern="1600" dirty="0" smtClean="0">
                <a:latin typeface="Arial Narrow"/>
                <a:ea typeface="Times New Roman"/>
                <a:cs typeface="Arial"/>
              </a:rPr>
              <a:t>,</a:t>
            </a:r>
          </a:p>
          <a:p>
            <a:pPr marL="180975" indent="180975" algn="just">
              <a:lnSpc>
                <a:spcPct val="110000"/>
              </a:lnSpc>
              <a:spcAft>
                <a:spcPts val="0"/>
              </a:spcAft>
              <a:defRPr/>
            </a:pPr>
            <a:r>
              <a:rPr lang="es-MX" sz="1800" b="1" kern="1600" dirty="0" smtClean="0">
                <a:latin typeface="Arial Narrow"/>
                <a:ea typeface="Times New Roman"/>
                <a:cs typeface="Arial"/>
              </a:rPr>
              <a:t>Regiones y Zonas Metropolitanas</a:t>
            </a:r>
          </a:p>
          <a:p>
            <a:pPr marL="180975" indent="180975" algn="just">
              <a:lnSpc>
                <a:spcPct val="110000"/>
              </a:lnSpc>
              <a:spcAft>
                <a:spcPts val="0"/>
              </a:spcAft>
              <a:defRPr/>
            </a:pPr>
            <a:r>
              <a:rPr lang="es-MX" sz="1800" b="1" kern="1600" dirty="0" smtClean="0">
                <a:latin typeface="Arial Narrow"/>
                <a:ea typeface="Times New Roman"/>
                <a:cs typeface="Arial"/>
              </a:rPr>
              <a:t>Etc.</a:t>
            </a:r>
            <a:endParaRPr lang="es-MX" sz="1800" b="1" kern="1600" dirty="0">
              <a:latin typeface="Arial Narrow"/>
              <a:ea typeface="Times New Roman"/>
              <a:cs typeface="Arial"/>
            </a:endParaRPr>
          </a:p>
        </p:txBody>
      </p:sp>
      <p:grpSp>
        <p:nvGrpSpPr>
          <p:cNvPr id="11272" name="14 Grupo"/>
          <p:cNvGrpSpPr>
            <a:grpSpLocks/>
          </p:cNvGrpSpPr>
          <p:nvPr/>
        </p:nvGrpSpPr>
        <p:grpSpPr bwMode="auto">
          <a:xfrm>
            <a:off x="611188" y="1556792"/>
            <a:ext cx="3240783" cy="3384376"/>
            <a:chOff x="467430" y="1339324"/>
            <a:chExt cx="3926180" cy="4037090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/>
            <a:srcRect l="9144" t="14288" r="9417" b="5097"/>
            <a:stretch>
              <a:fillRect/>
            </a:stretch>
          </p:blipFill>
          <p:spPr bwMode="auto">
            <a:xfrm>
              <a:off x="467430" y="1339324"/>
              <a:ext cx="2713984" cy="2031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3"/>
            <a:srcRect l="7773" t="13124" r="9042" b="4590"/>
            <a:stretch>
              <a:fillRect/>
            </a:stretch>
          </p:blipFill>
          <p:spPr bwMode="auto">
            <a:xfrm rot="21201817">
              <a:off x="1412788" y="2110420"/>
              <a:ext cx="2980822" cy="2158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4"/>
            <a:srcRect l="7844" t="13565" r="8902" b="4413"/>
            <a:stretch>
              <a:fillRect/>
            </a:stretch>
          </p:blipFill>
          <p:spPr bwMode="auto">
            <a:xfrm>
              <a:off x="555118" y="3127506"/>
              <a:ext cx="2852799" cy="2248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1 Rectángulo"/>
          <p:cNvSpPr/>
          <p:nvPr/>
        </p:nvSpPr>
        <p:spPr>
          <a:xfrm>
            <a:off x="316767" y="5661248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dirty="0">
                <a:latin typeface="Arial Narrow" pitchFamily="34" charset="0"/>
                <a:ea typeface="Times New Roman" pitchFamily="18" charset="0"/>
              </a:rPr>
              <a:t>En la estrategia de difusión y divulgación, se consideró hacer llegar la información tanto a actores de la sociedad civil, funcionarios de la administración pública federal y local, así como a medios de comunicación vinculados con la temática de cada uno de los cuadernos. </a:t>
            </a:r>
            <a:endParaRPr lang="es-MX" sz="3200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 l="8001" t="14063" r="8888" b="4987"/>
          <a:stretch>
            <a:fillRect/>
          </a:stretch>
        </p:blipFill>
        <p:spPr bwMode="auto">
          <a:xfrm rot="21376210">
            <a:off x="1676698" y="3757050"/>
            <a:ext cx="2349383" cy="182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3051806" y="559713"/>
            <a:ext cx="1951176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3000" b="1" spc="-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Enadis</a:t>
            </a:r>
            <a:r>
              <a:rPr lang="es-MX" sz="3000" b="1" spc="-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2010</a:t>
            </a:r>
          </a:p>
        </p:txBody>
      </p:sp>
    </p:spTree>
    <p:extLst>
      <p:ext uri="{BB962C8B-B14F-4D97-AF65-F5344CB8AC3E}">
        <p14:creationId xmlns:p14="http://schemas.microsoft.com/office/powerpoint/2010/main" val="198403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7772400" cy="5162550"/>
          </a:xfrm>
        </p:spPr>
        <p:txBody>
          <a:bodyPr>
            <a:normAutofit/>
          </a:bodyPr>
          <a:lstStyle/>
          <a:p>
            <a:pPr algn="just">
              <a:defRPr/>
            </a:pPr>
            <a:endParaRPr lang="es-MX" sz="5100" dirty="0" smtClean="0"/>
          </a:p>
          <a:p>
            <a:pPr marL="479425" indent="4763" eaLnBrk="1" hangingPunct="1">
              <a:lnSpc>
                <a:spcPct val="90000"/>
              </a:lnSpc>
              <a:buFontTx/>
              <a:buNone/>
              <a:defRPr/>
            </a:pPr>
            <a:endParaRPr lang="es-MX" sz="5100" dirty="0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03"/>
          <a:stretch/>
        </p:blipFill>
        <p:spPr bwMode="auto">
          <a:xfrm>
            <a:off x="679578" y="1804258"/>
            <a:ext cx="7420814" cy="481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67544" y="88092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Siete de cada diez personas en nuestro país consideran que la riqueza es el factor que mas divide a la sociedad, seguido por los partidos políticos y al educación.</a:t>
            </a:r>
          </a:p>
        </p:txBody>
      </p:sp>
    </p:spTree>
    <p:extLst>
      <p:ext uri="{BB962C8B-B14F-4D97-AF65-F5344CB8AC3E}">
        <p14:creationId xmlns:p14="http://schemas.microsoft.com/office/powerpoint/2010/main" val="26244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7 CuadroTexto"/>
          <p:cNvSpPr txBox="1">
            <a:spLocks noChangeArrowheads="1"/>
          </p:cNvSpPr>
          <p:nvPr/>
        </p:nvSpPr>
        <p:spPr bwMode="auto">
          <a:xfrm>
            <a:off x="323528" y="438150"/>
            <a:ext cx="7704137" cy="553998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ctr">
              <a:spcBef>
                <a:spcPct val="0"/>
              </a:spcBef>
              <a:defRPr sz="3000" b="1" spc="-1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es-MX" dirty="0" err="1"/>
              <a:t>Enadis</a:t>
            </a:r>
            <a:r>
              <a:rPr lang="es-MX" dirty="0"/>
              <a:t> 2010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t="15988" r="2919" b="3125"/>
          <a:stretch/>
        </p:blipFill>
        <p:spPr bwMode="auto">
          <a:xfrm>
            <a:off x="1483141" y="1835461"/>
            <a:ext cx="6868683" cy="404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8 Rectángulo"/>
          <p:cNvSpPr>
            <a:spLocks noChangeArrowheads="1"/>
          </p:cNvSpPr>
          <p:nvPr/>
        </p:nvSpPr>
        <p:spPr bwMode="auto">
          <a:xfrm>
            <a:off x="116438" y="993502"/>
            <a:ext cx="82353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es-ES" dirty="0" smtClean="0">
                <a:ea typeface="MS PGothic" pitchFamily="34" charset="-128"/>
              </a:rPr>
              <a:t>Los </a:t>
            </a:r>
            <a:r>
              <a:rPr lang="es-ES" dirty="0">
                <a:ea typeface="MS PGothic" pitchFamily="34" charset="-128"/>
              </a:rPr>
              <a:t>grupos y personas </a:t>
            </a:r>
            <a:r>
              <a:rPr lang="es-ES" dirty="0" smtClean="0">
                <a:ea typeface="MS PGothic" pitchFamily="34" charset="-128"/>
              </a:rPr>
              <a:t>que </a:t>
            </a:r>
            <a:r>
              <a:rPr lang="es-ES" dirty="0">
                <a:ea typeface="MS PGothic" pitchFamily="34" charset="-128"/>
              </a:rPr>
              <a:t>están en mayor desventaja respecto del respeto a sus derechos, son los indígenas, las personas de la diversidad sexual y las personas migrantes.</a:t>
            </a:r>
            <a:r>
              <a:rPr lang="es-MX" dirty="0">
                <a:ea typeface="MS PGothic" pitchFamily="34" charset="-128"/>
              </a:rPr>
              <a:t>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51520" y="1854731"/>
            <a:ext cx="382445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b="1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¿Qué tanto se respetan los derechos de…?</a:t>
            </a:r>
            <a:endParaRPr lang="es-MX" b="1" spc="-1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63558" y="5949280"/>
            <a:ext cx="7952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s-MX" dirty="0">
                <a:ea typeface="MS PGothic" pitchFamily="34" charset="-128"/>
              </a:rPr>
              <a:t>44.1% de la población considera que no se respetan nada los derechos de las personas indígenas y 30.4% los de las personas de otra raza.</a:t>
            </a:r>
          </a:p>
        </p:txBody>
      </p:sp>
    </p:spTree>
    <p:extLst>
      <p:ext uri="{BB962C8B-B14F-4D97-AF65-F5344CB8AC3E}">
        <p14:creationId xmlns:p14="http://schemas.microsoft.com/office/powerpoint/2010/main" val="1425240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0 Imag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t="3526" b="27299"/>
          <a:stretch/>
        </p:blipFill>
        <p:spPr bwMode="auto">
          <a:xfrm>
            <a:off x="251520" y="2253065"/>
            <a:ext cx="7982913" cy="448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8" y="1004535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Cuatro de cada diez personas no estarían dispuestas a permitir que en su casa vivieran homosexuales.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Tres de cada diez afirmaron lo mismo en el caso de personas que viven con VIH/SIDA  </a:t>
            </a:r>
            <a:endParaRPr lang="es-MX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47664" y="620688"/>
            <a:ext cx="520424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ctr">
              <a:spcBef>
                <a:spcPct val="0"/>
              </a:spcBef>
              <a:defRPr sz="3000" b="1" spc="-1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es-ES" dirty="0"/>
              <a:t>ENADIS (2010)</a:t>
            </a:r>
          </a:p>
        </p:txBody>
      </p:sp>
    </p:spTree>
    <p:extLst>
      <p:ext uri="{BB962C8B-B14F-4D97-AF65-F5344CB8AC3E}">
        <p14:creationId xmlns:p14="http://schemas.microsoft.com/office/powerpoint/2010/main" val="1003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6 CuadroTexto"/>
          <p:cNvSpPr txBox="1">
            <a:spLocks noChangeArrowheads="1"/>
          </p:cNvSpPr>
          <p:nvPr/>
        </p:nvSpPr>
        <p:spPr bwMode="auto">
          <a:xfrm>
            <a:off x="468313" y="692150"/>
            <a:ext cx="8424862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s-MX" sz="4400" b="1" i="1" dirty="0">
              <a:solidFill>
                <a:srgbClr val="C00000"/>
              </a:solidFill>
              <a:latin typeface="Perpetua" pitchFamily="18" charset="0"/>
              <a:cs typeface="Arial" charset="0"/>
            </a:endParaRPr>
          </a:p>
          <a:p>
            <a:endParaRPr lang="es-MX" sz="4400" b="1" dirty="0">
              <a:solidFill>
                <a:srgbClr val="C00000"/>
              </a:solidFill>
              <a:latin typeface="Perpetua" pitchFamily="18" charset="0"/>
              <a:cs typeface="Arial" charset="0"/>
            </a:endParaRPr>
          </a:p>
          <a:p>
            <a:endParaRPr lang="es-MX" sz="3200" b="1" i="1" dirty="0">
              <a:latin typeface="Perpetua" pitchFamily="18" charset="0"/>
            </a:endParaRPr>
          </a:p>
          <a:p>
            <a:pPr algn="r"/>
            <a:r>
              <a:rPr lang="es-MX" sz="4400" b="1" i="1" dirty="0">
                <a:latin typeface="Perpetua" pitchFamily="18" charset="0"/>
              </a:rPr>
              <a:t> </a:t>
            </a:r>
            <a:endParaRPr lang="es-MX" sz="4400" dirty="0">
              <a:latin typeface="Perpetua" pitchFamily="18" charset="0"/>
            </a:endParaRPr>
          </a:p>
          <a:p>
            <a:pPr algn="r"/>
            <a:endParaRPr lang="es-MX" sz="4400" b="1" dirty="0">
              <a:solidFill>
                <a:srgbClr val="C00000"/>
              </a:solidFill>
              <a:latin typeface="Perpetua" pitchFamily="18" charset="0"/>
              <a:cs typeface="Arial" charset="0"/>
            </a:endParaRPr>
          </a:p>
          <a:p>
            <a:pPr algn="r"/>
            <a:endParaRPr lang="es-MX" sz="4400" b="1" dirty="0">
              <a:solidFill>
                <a:srgbClr val="C00000"/>
              </a:solidFill>
              <a:latin typeface="Perpetua" pitchFamily="18" charset="0"/>
              <a:cs typeface="Arial" charset="0"/>
            </a:endParaRPr>
          </a:p>
          <a:p>
            <a:pPr algn="r"/>
            <a:endParaRPr lang="es-MX" sz="2000" dirty="0">
              <a:latin typeface="Perpetua" pitchFamily="18" charset="0"/>
              <a:cs typeface="Arial" charset="0"/>
            </a:endParaRPr>
          </a:p>
          <a:p>
            <a:pPr algn="just"/>
            <a:endParaRPr lang="es-MX" sz="2000" dirty="0">
              <a:latin typeface="Perpetua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87450" y="1916113"/>
            <a:ext cx="72009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800" b="1" dirty="0">
                <a:solidFill>
                  <a:srgbClr val="FF0000"/>
                </a:solidFill>
                <a:latin typeface="+mj-lt"/>
                <a:ea typeface="Calibri" pitchFamily="34" charset="0"/>
                <a:cs typeface="Arial" pitchFamily="34" charset="0"/>
              </a:rPr>
              <a:t> </a:t>
            </a:r>
            <a:endParaRPr lang="es-MX" sz="4800" i="1" dirty="0">
              <a:latin typeface="+mj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84213" y="1844675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s-ES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895399"/>
              </p:ext>
            </p:extLst>
          </p:nvPr>
        </p:nvGraphicFramePr>
        <p:xfrm>
          <a:off x="-900608" y="542392"/>
          <a:ext cx="93245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396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3 Grupo"/>
          <p:cNvGrpSpPr>
            <a:grpSpLocks/>
          </p:cNvGrpSpPr>
          <p:nvPr/>
        </p:nvGrpSpPr>
        <p:grpSpPr bwMode="auto">
          <a:xfrm>
            <a:off x="618986" y="1173493"/>
            <a:ext cx="7409398" cy="5495867"/>
            <a:chOff x="1214414" y="1357298"/>
            <a:chExt cx="6940563" cy="4857784"/>
          </a:xfrm>
        </p:grpSpPr>
        <p:sp>
          <p:nvSpPr>
            <p:cNvPr id="91141" name="Rectangle 7"/>
            <p:cNvSpPr>
              <a:spLocks noChangeArrowheads="1"/>
            </p:cNvSpPr>
            <p:nvPr/>
          </p:nvSpPr>
          <p:spPr bwMode="auto">
            <a:xfrm>
              <a:off x="2500298" y="1357298"/>
              <a:ext cx="5492751" cy="9159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s-ES_tradnl" altLang="ja-JP" dirty="0">
                  <a:ea typeface="ＭＳ Ｐゴシック" pitchFamily="34" charset="-128"/>
                  <a:cs typeface="Arial" charset="0"/>
                </a:rPr>
                <a:t>1 de cada 3 personas: En las escuelas donde hay niños con discapacidad, la calidad de la enseñanza disminuye</a:t>
              </a:r>
              <a:endParaRPr lang="es-ES_tradnl" dirty="0"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1142" name="Rectangle 9"/>
            <p:cNvSpPr>
              <a:spLocks noChangeArrowheads="1"/>
            </p:cNvSpPr>
            <p:nvPr/>
          </p:nvSpPr>
          <p:spPr bwMode="auto">
            <a:xfrm>
              <a:off x="2500291" y="3143248"/>
              <a:ext cx="3732220" cy="9159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s-ES_tradnl" altLang="ja-JP" dirty="0">
                  <a:ea typeface="ＭＳ Ｐゴシック" pitchFamily="34" charset="-128"/>
                  <a:cs typeface="Arial" charset="0"/>
                </a:rPr>
                <a:t>2 de cada 5 personas: jamás contratarían para un trabajo a un extranjero o a alguien con VIH</a:t>
              </a:r>
              <a:endParaRPr lang="es-ES_tradnl" dirty="0"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91143" name="Rectangle 10"/>
            <p:cNvSpPr>
              <a:spLocks noChangeArrowheads="1"/>
            </p:cNvSpPr>
            <p:nvPr/>
          </p:nvSpPr>
          <p:spPr bwMode="auto">
            <a:xfrm>
              <a:off x="3000355" y="4905385"/>
              <a:ext cx="5154622" cy="6413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s-ES_tradnl" altLang="ja-JP" dirty="0">
                  <a:ea typeface="ＭＳ Ｐゴシック" pitchFamily="34" charset="-128"/>
                  <a:cs typeface="Arial" charset="0"/>
                </a:rPr>
                <a:t>2 de cada 5: las personas con discapacidad no trabajan tan bien como las demás</a:t>
              </a:r>
              <a:endParaRPr lang="es-ES_tradnl" dirty="0">
                <a:ea typeface="ＭＳ Ｐゴシック" pitchFamily="34" charset="-128"/>
                <a:cs typeface="Arial" charset="0"/>
              </a:endParaRPr>
            </a:p>
          </p:txBody>
        </p:sp>
        <p:pic>
          <p:nvPicPr>
            <p:cNvPr id="91144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4414" y="1357298"/>
              <a:ext cx="1290639" cy="1417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45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57290" y="3200569"/>
              <a:ext cx="660400" cy="119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46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86512" y="3143248"/>
              <a:ext cx="1651000" cy="111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47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85852" y="4905394"/>
              <a:ext cx="1592263" cy="1309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547664" y="620688"/>
            <a:ext cx="520424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ctr">
              <a:spcBef>
                <a:spcPct val="0"/>
              </a:spcBef>
              <a:defRPr sz="3000" b="1" spc="-1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es-ES" dirty="0"/>
              <a:t>ENADIS (2010)</a:t>
            </a:r>
          </a:p>
        </p:txBody>
      </p:sp>
    </p:spTree>
    <p:extLst>
      <p:ext uri="{BB962C8B-B14F-4D97-AF65-F5344CB8AC3E}">
        <p14:creationId xmlns:p14="http://schemas.microsoft.com/office/powerpoint/2010/main" val="41341736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5 Rectángulo"/>
          <p:cNvSpPr>
            <a:spLocks noChangeArrowheads="1"/>
          </p:cNvSpPr>
          <p:nvPr/>
        </p:nvSpPr>
        <p:spPr bwMode="auto">
          <a:xfrm>
            <a:off x="222563" y="1139260"/>
            <a:ext cx="802184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r>
              <a:rPr lang="es-MX" sz="1600" dirty="0">
                <a:ea typeface="MS PGothic" pitchFamily="34" charset="-128"/>
              </a:rPr>
              <a:t>15.7% de la población justifica algo o poco no permitir que las personas practiquen sus tradiciones y costumbres si son distintas a las mexicanas. </a:t>
            </a:r>
            <a:endParaRPr lang="es-MX" sz="1600" dirty="0" smtClean="0">
              <a:ea typeface="MS PGothic" pitchFamily="34" charset="-128"/>
            </a:endParaRP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r>
              <a:rPr lang="es-MX" sz="1600" dirty="0" smtClean="0">
                <a:ea typeface="MS PGothic" pitchFamily="34" charset="-128"/>
              </a:rPr>
              <a:t>3.3</a:t>
            </a:r>
            <a:r>
              <a:rPr lang="es-MX" sz="1600" dirty="0">
                <a:ea typeface="MS PGothic" pitchFamily="34" charset="-128"/>
              </a:rPr>
              <a:t>% cree que se justifica mucho. </a:t>
            </a:r>
            <a:endParaRPr lang="es-MX" sz="1600" dirty="0" smtClean="0">
              <a:ea typeface="MS PGothic" pitchFamily="34" charset="-128"/>
            </a:endParaRP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r>
              <a:rPr lang="es-MX" sz="1600" dirty="0" smtClean="0">
                <a:ea typeface="MS PGothic" pitchFamily="34" charset="-128"/>
              </a:rPr>
              <a:t>25</a:t>
            </a:r>
            <a:r>
              <a:rPr lang="es-MX" sz="1600" dirty="0">
                <a:ea typeface="MS PGothic" pitchFamily="34" charset="-128"/>
              </a:rPr>
              <a:t>% de la población cree que en mucha medida no permiten que las personas practiquen sus tradiciones y costumbres distintas a las mexicanas</a:t>
            </a:r>
            <a:r>
              <a:rPr lang="es-MX" sz="1600" dirty="0" smtClean="0">
                <a:ea typeface="MS PGothic" pitchFamily="34" charset="-128"/>
              </a:rPr>
              <a:t>.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r>
              <a:rPr lang="es-MX" sz="1600" dirty="0" smtClean="0">
                <a:ea typeface="MS PGothic" pitchFamily="34" charset="-128"/>
              </a:rPr>
              <a:t> </a:t>
            </a:r>
            <a:r>
              <a:rPr lang="es-MX" sz="1600" dirty="0">
                <a:ea typeface="MS PGothic" pitchFamily="34" charset="-128"/>
              </a:rPr>
              <a:t>24.8% cree que algo y 30.1% cree que poco.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2" r="2530" b="2023"/>
          <a:stretch/>
        </p:blipFill>
        <p:spPr bwMode="auto">
          <a:xfrm>
            <a:off x="251520" y="2636912"/>
            <a:ext cx="807085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47664" y="620688"/>
            <a:ext cx="520424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ctr">
              <a:spcBef>
                <a:spcPct val="0"/>
              </a:spcBef>
              <a:defRPr sz="3000" b="1" spc="-1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es-ES" dirty="0"/>
              <a:t>ENADIS (2010)</a:t>
            </a:r>
          </a:p>
        </p:txBody>
      </p:sp>
    </p:spTree>
    <p:extLst>
      <p:ext uri="{BB962C8B-B14F-4D97-AF65-F5344CB8AC3E}">
        <p14:creationId xmlns:p14="http://schemas.microsoft.com/office/powerpoint/2010/main" val="1705558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4 Rectángulo"/>
          <p:cNvSpPr>
            <a:spLocks noChangeArrowheads="1"/>
          </p:cNvSpPr>
          <p:nvPr/>
        </p:nvSpPr>
        <p:spPr bwMode="auto">
          <a:xfrm>
            <a:off x="399548" y="6035690"/>
            <a:ext cx="79212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s-MX" dirty="0">
                <a:ea typeface="MS PGothic" pitchFamily="34" charset="-128"/>
              </a:rPr>
              <a:t>15 % ha sentido alguna vez que sus derechos no han sido respetados por el color de su piel. 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5"/>
          <a:stretch/>
        </p:blipFill>
        <p:spPr bwMode="auto">
          <a:xfrm>
            <a:off x="971600" y="1531708"/>
            <a:ext cx="7401521" cy="448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9548" y="1052736"/>
            <a:ext cx="5904656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ctr">
              <a:spcBef>
                <a:spcPct val="0"/>
              </a:spcBef>
              <a:defRPr b="1" spc="-1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algn="l"/>
            <a:r>
              <a:rPr lang="es-MX" dirty="0"/>
              <a:t>En lo personal, ¿alguna vez has sentido que sus derechos no han sido respetados por…?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47664" y="620688"/>
            <a:ext cx="520424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ctr">
              <a:spcBef>
                <a:spcPct val="0"/>
              </a:spcBef>
              <a:defRPr sz="3000" b="1" spc="-1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es-ES" dirty="0"/>
              <a:t>ENADIS (2010)</a:t>
            </a:r>
          </a:p>
        </p:txBody>
      </p:sp>
    </p:spTree>
    <p:extLst>
      <p:ext uri="{BB962C8B-B14F-4D97-AF65-F5344CB8AC3E}">
        <p14:creationId xmlns:p14="http://schemas.microsoft.com/office/powerpoint/2010/main" val="1615011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692696"/>
            <a:ext cx="5204244" cy="4320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s-ES" sz="3000" b="1" spc="-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ENADIS (2010)</a:t>
            </a:r>
          </a:p>
        </p:txBody>
      </p:sp>
      <p:grpSp>
        <p:nvGrpSpPr>
          <p:cNvPr id="2" name="13 Grupo"/>
          <p:cNvGrpSpPr>
            <a:grpSpLocks/>
          </p:cNvGrpSpPr>
          <p:nvPr/>
        </p:nvGrpSpPr>
        <p:grpSpPr bwMode="auto">
          <a:xfrm>
            <a:off x="323528" y="1412776"/>
            <a:ext cx="7920111" cy="4968552"/>
            <a:chOff x="1285852" y="1071546"/>
            <a:chExt cx="6869125" cy="4518048"/>
          </a:xfrm>
        </p:grpSpPr>
        <p:pic>
          <p:nvPicPr>
            <p:cNvPr id="53253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29454" y="2928934"/>
              <a:ext cx="1054100" cy="1173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12 Grupo"/>
            <p:cNvGrpSpPr>
              <a:grpSpLocks/>
            </p:cNvGrpSpPr>
            <p:nvPr/>
          </p:nvGrpSpPr>
          <p:grpSpPr bwMode="auto">
            <a:xfrm>
              <a:off x="1285852" y="1071546"/>
              <a:ext cx="6869125" cy="4518048"/>
              <a:chOff x="1285852" y="1214422"/>
              <a:chExt cx="6869125" cy="4518048"/>
            </a:xfrm>
          </p:grpSpPr>
          <p:pic>
            <p:nvPicPr>
              <p:cNvPr id="53255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89015" y="1214422"/>
                <a:ext cx="1665288" cy="1565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256" name="Rectangle 9"/>
              <p:cNvSpPr>
                <a:spLocks noChangeArrowheads="1"/>
              </p:cNvSpPr>
              <p:nvPr/>
            </p:nvSpPr>
            <p:spPr bwMode="auto">
              <a:xfrm>
                <a:off x="3000364" y="1214422"/>
                <a:ext cx="5154613" cy="9159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s-ES_tradnl" altLang="ja-JP" dirty="0">
                    <a:ea typeface="ＭＳ Ｐゴシック" pitchFamily="34" charset="-128"/>
                    <a:cs typeface="Arial" charset="0"/>
                  </a:rPr>
                  <a:t>1 de cada 3 personas dice: Lo único que tienen que hacer los indígenas para salir de la pobreza es no comportarse como indígenas</a:t>
                </a:r>
                <a:endParaRPr lang="es-ES_tradnl" dirty="0"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53257" name="Rectangle 11"/>
              <p:cNvSpPr>
                <a:spLocks noChangeArrowheads="1"/>
              </p:cNvSpPr>
              <p:nvPr/>
            </p:nvSpPr>
            <p:spPr bwMode="auto">
              <a:xfrm>
                <a:off x="1643040" y="2928931"/>
                <a:ext cx="5154622" cy="6413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s-ES_tradnl" altLang="ja-JP" dirty="0">
                    <a:ea typeface="ＭＳ Ｐゴシック" pitchFamily="34" charset="-128"/>
                    <a:cs typeface="Arial" charset="0"/>
                  </a:rPr>
                  <a:t>1 de cada 3 personas dice: Es normal que los hombres ganen más que las mujeres</a:t>
                </a:r>
                <a:endParaRPr lang="es-ES_tradnl" dirty="0"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53258" name="Rectangle 12"/>
              <p:cNvSpPr>
                <a:spLocks noChangeArrowheads="1"/>
              </p:cNvSpPr>
              <p:nvPr/>
            </p:nvSpPr>
            <p:spPr bwMode="auto">
              <a:xfrm>
                <a:off x="2731476" y="4238351"/>
                <a:ext cx="5154621" cy="6413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altLang="ja-JP" dirty="0">
                    <a:ea typeface="ＭＳ Ｐゴシック" pitchFamily="34" charset="-128"/>
                    <a:cs typeface="Arial" charset="0"/>
                  </a:rPr>
                  <a:t>1 de cada 2 personas: No permitiría que en su casa viviera una persona homosexual</a:t>
                </a:r>
                <a:endParaRPr lang="es-ES_tradnl" dirty="0">
                  <a:ea typeface="ＭＳ Ｐゴシック" pitchFamily="34" charset="-128"/>
                  <a:cs typeface="Arial" charset="0"/>
                </a:endParaRPr>
              </a:p>
            </p:txBody>
          </p:sp>
          <p:pic>
            <p:nvPicPr>
              <p:cNvPr id="53259" name="Picture 1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85852" y="4500570"/>
                <a:ext cx="1358900" cy="1231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77516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24002" y="692696"/>
            <a:ext cx="8064422" cy="82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501" rIns="36501" bIns="133308" anchor="ctr">
            <a:spAutoFit/>
          </a:bodyPr>
          <a:lstStyle/>
          <a:p>
            <a:pPr defTabSz="914400" fontAlgn="t"/>
            <a:r>
              <a:rPr lang="es-MX" sz="1400" dirty="0"/>
              <a:t>Tal vez, los mexicanos no se percaten de la intolerancia y discriminación de la que son víctimas y victimarios, el estudio de </a:t>
            </a:r>
            <a:r>
              <a:rPr lang="es-MX" sz="1400" dirty="0" err="1"/>
              <a:t>Parametría</a:t>
            </a:r>
            <a:r>
              <a:rPr lang="es-MX" sz="1400" dirty="0"/>
              <a:t> revela que la población rechaza en gran medida a las personas con cierto aspecto físico, las menos religiosas o ateas, y aquellas consideradas pobres o con menor poder adquisitivo</a:t>
            </a:r>
            <a:r>
              <a:rPr lang="es-MX" sz="1400" dirty="0" smtClean="0"/>
              <a:t>.</a:t>
            </a:r>
            <a:endParaRPr lang="es-MX" sz="1400" dirty="0"/>
          </a:p>
        </p:txBody>
      </p:sp>
      <p:pic>
        <p:nvPicPr>
          <p:cNvPr id="4" name="Picture 2" descr="http://www.parametria.com.mx/Estudios/Images/images/Diapositiva1_7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6898"/>
            <a:ext cx="7920880" cy="541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2562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t="11538" r="19817" b="8564"/>
          <a:stretch/>
        </p:blipFill>
        <p:spPr bwMode="auto">
          <a:xfrm>
            <a:off x="1259632" y="918550"/>
            <a:ext cx="6026993" cy="553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432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9" t="36028" r="61721" b="47749"/>
          <a:stretch/>
        </p:blipFill>
        <p:spPr bwMode="auto">
          <a:xfrm>
            <a:off x="4499992" y="960592"/>
            <a:ext cx="3600400" cy="160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8" t="14777" r="6896" b="21721"/>
          <a:stretch/>
        </p:blipFill>
        <p:spPr bwMode="auto">
          <a:xfrm>
            <a:off x="4519836" y="2856686"/>
            <a:ext cx="3631282" cy="388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2" t="36179" r="41741" b="47848"/>
          <a:stretch/>
        </p:blipFill>
        <p:spPr bwMode="auto">
          <a:xfrm>
            <a:off x="467544" y="1016663"/>
            <a:ext cx="3672408" cy="160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8" t="53590" r="61333" b="29598"/>
          <a:stretch/>
        </p:blipFill>
        <p:spPr bwMode="auto">
          <a:xfrm>
            <a:off x="427484" y="2856686"/>
            <a:ext cx="3712468" cy="158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7" t="54069" r="40442" b="29958"/>
          <a:stretch/>
        </p:blipFill>
        <p:spPr bwMode="auto">
          <a:xfrm>
            <a:off x="467544" y="4634867"/>
            <a:ext cx="3672408" cy="16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982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98099276"/>
              </p:ext>
            </p:extLst>
          </p:nvPr>
        </p:nvGraphicFramePr>
        <p:xfrm>
          <a:off x="35496" y="1052736"/>
          <a:ext cx="8280920" cy="541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 bwMode="auto">
          <a:xfrm>
            <a:off x="251520" y="620688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MX"/>
            </a:defPPr>
            <a:lvl1pPr algn="ctr">
              <a:defRPr sz="3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MX" sz="2400" dirty="0"/>
              <a:t>Los 10 hitos en la legislación y política antidiscriminatoria en México</a:t>
            </a:r>
          </a:p>
        </p:txBody>
      </p:sp>
    </p:spTree>
    <p:extLst>
      <p:ext uri="{BB962C8B-B14F-4D97-AF65-F5344CB8AC3E}">
        <p14:creationId xmlns:p14="http://schemas.microsoft.com/office/powerpoint/2010/main" val="71512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764704"/>
            <a:ext cx="69847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MX"/>
            </a:defPPr>
            <a:lvl1pPr algn="ctr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MX" dirty="0"/>
              <a:t>El Estado Mexicano es parte  de 208 tratados internacionales en los que se reconocen derechos humanos.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034876"/>
              </p:ext>
            </p:extLst>
          </p:nvPr>
        </p:nvGraphicFramePr>
        <p:xfrm>
          <a:off x="1187624" y="2060848"/>
          <a:ext cx="6552728" cy="359845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888432"/>
                <a:gridCol w="2664296"/>
              </a:tblGrid>
              <a:tr h="2246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De carácter general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5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Nombre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Publicación en DOF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597"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Carta de la Organización de los Estados Americanos</a:t>
                      </a:r>
                      <a:r>
                        <a:rPr lang="es-MX" sz="1200" dirty="0" smtClean="0">
                          <a:effectLst/>
                        </a:rPr>
                        <a:t>.</a:t>
                      </a: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13/01/1949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7298"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Carta de las Naciones Unidas</a:t>
                      </a:r>
                      <a:r>
                        <a:rPr lang="es-MX" sz="1200" dirty="0" smtClean="0">
                          <a:effectLst/>
                        </a:rPr>
                        <a:t>.</a:t>
                      </a: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09/10/1946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4597"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Convención Americana sobre Derechos Humanos, Pacto de San José de Costa Rica</a:t>
                      </a:r>
                      <a:r>
                        <a:rPr lang="es-MX" sz="1200" dirty="0" smtClean="0">
                          <a:effectLst/>
                        </a:rPr>
                        <a:t>.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07/05/1981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3250"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Protocolo adicional a la Convención Americana sobre Derechos Humanos en materia de Derechos Económicos, Sociales y Culturales Protocolo de San Salvador</a:t>
                      </a:r>
                      <a:r>
                        <a:rPr lang="es-MX" sz="1200" dirty="0" smtClean="0">
                          <a:effectLst/>
                        </a:rPr>
                        <a:t>.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01/09/1998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Convención de Viena sobre el Derecho de los Tratados, hecha en Viena el 23 de mayo de 1969</a:t>
                      </a:r>
                      <a:r>
                        <a:rPr lang="es-MX" sz="1200" dirty="0" smtClean="0">
                          <a:effectLst/>
                        </a:rPr>
                        <a:t>.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14/02/1975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Pacto </a:t>
                      </a:r>
                      <a:r>
                        <a:rPr lang="es-MX" sz="1200" dirty="0">
                          <a:effectLst/>
                        </a:rPr>
                        <a:t>Internacional de Derechos Civiles y Políticos</a:t>
                      </a:r>
                      <a:r>
                        <a:rPr lang="es-MX" sz="1200" dirty="0" smtClean="0">
                          <a:effectLst/>
                        </a:rPr>
                        <a:t>.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20/05/1981</a:t>
                      </a:r>
                      <a:br>
                        <a:rPr lang="es-MX" sz="1000" dirty="0">
                          <a:effectLst/>
                        </a:rPr>
                      </a:br>
                      <a:r>
                        <a:rPr lang="es-MX" sz="1000" dirty="0">
                          <a:effectLst/>
                        </a:rPr>
                        <a:t>F. DE E.</a:t>
                      </a:r>
                      <a:br>
                        <a:rPr lang="es-MX" sz="1000" dirty="0">
                          <a:effectLst/>
                        </a:rPr>
                      </a:br>
                      <a:r>
                        <a:rPr lang="es-MX" sz="1000" dirty="0">
                          <a:effectLst/>
                        </a:rPr>
                        <a:t>22/06/1981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4597"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Pacto Internacional de Derechos Económicos, Sociales y Culturales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12/05/1981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662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620688"/>
            <a:ext cx="63367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ratados </a:t>
            </a: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internacionales </a:t>
            </a:r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</a:t>
            </a: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que se reconocen derechos </a:t>
            </a:r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humanos de los que el Estado Mexicano es parte .</a:t>
            </a:r>
            <a:endParaRPr lang="es-MX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37" b="6087"/>
          <a:stretch/>
        </p:blipFill>
        <p:spPr bwMode="auto">
          <a:xfrm>
            <a:off x="107504" y="2194520"/>
            <a:ext cx="417646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32" b="5865"/>
          <a:stretch/>
        </p:blipFill>
        <p:spPr bwMode="auto">
          <a:xfrm>
            <a:off x="4283968" y="2181919"/>
            <a:ext cx="4176463" cy="411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CuadroTexto"/>
          <p:cNvSpPr txBox="1">
            <a:spLocks noChangeArrowheads="1"/>
          </p:cNvSpPr>
          <p:nvPr/>
        </p:nvSpPr>
        <p:spPr bwMode="auto">
          <a:xfrm>
            <a:off x="1115616" y="851850"/>
            <a:ext cx="61913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Derechos Humanos</a:t>
            </a:r>
          </a:p>
        </p:txBody>
      </p:sp>
      <p:sp>
        <p:nvSpPr>
          <p:cNvPr id="15363" name="4 CuadroTexto"/>
          <p:cNvSpPr txBox="1">
            <a:spLocks noChangeArrowheads="1"/>
          </p:cNvSpPr>
          <p:nvPr/>
        </p:nvSpPr>
        <p:spPr bwMode="auto">
          <a:xfrm>
            <a:off x="323528" y="1556792"/>
            <a:ext cx="799288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dirty="0">
                <a:latin typeface="Cambria "/>
                <a:cs typeface="Calibri" pitchFamily="34" charset="0"/>
              </a:rPr>
              <a:t>Los derechos humanos en todas sus dimensiones son: </a:t>
            </a:r>
            <a:endParaRPr lang="es-ES" sz="2000" dirty="0" smtClean="0">
              <a:latin typeface="Cambria 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mbria "/>
                <a:cs typeface="Calibri" pitchFamily="34" charset="0"/>
              </a:rPr>
              <a:t>Garantías </a:t>
            </a:r>
            <a:r>
              <a:rPr lang="es-ES" sz="2000" dirty="0">
                <a:latin typeface="Cambria "/>
                <a:cs typeface="Calibri" pitchFamily="34" charset="0"/>
              </a:rPr>
              <a:t>(jurídica), </a:t>
            </a:r>
            <a:endParaRPr lang="es-ES" sz="2000" dirty="0" smtClean="0">
              <a:latin typeface="Cambria 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Cambria "/>
                <a:cs typeface="Calibri" pitchFamily="34" charset="0"/>
              </a:rPr>
              <a:t>S</a:t>
            </a:r>
            <a:r>
              <a:rPr lang="es-ES" sz="2000" dirty="0" smtClean="0">
                <a:latin typeface="Cambria "/>
                <a:cs typeface="Calibri" pitchFamily="34" charset="0"/>
              </a:rPr>
              <a:t>on </a:t>
            </a:r>
            <a:r>
              <a:rPr lang="es-ES" sz="2000" dirty="0">
                <a:latin typeface="Cambria "/>
                <a:cs typeface="Calibri" pitchFamily="34" charset="0"/>
              </a:rPr>
              <a:t>conquistas sociales (político) y </a:t>
            </a:r>
            <a:endParaRPr lang="es-ES" sz="2000" dirty="0" smtClean="0">
              <a:latin typeface="Cambria 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Cambria "/>
                <a:cs typeface="Calibri" pitchFamily="34" charset="0"/>
              </a:rPr>
              <a:t>S</a:t>
            </a:r>
            <a:r>
              <a:rPr lang="es-ES" sz="2000" dirty="0" smtClean="0">
                <a:latin typeface="Cambria "/>
                <a:cs typeface="Calibri" pitchFamily="34" charset="0"/>
              </a:rPr>
              <a:t>on </a:t>
            </a:r>
            <a:r>
              <a:rPr lang="es-ES" sz="2000" dirty="0">
                <a:latin typeface="Cambria "/>
                <a:cs typeface="Calibri" pitchFamily="34" charset="0"/>
              </a:rPr>
              <a:t>valores (ético). </a:t>
            </a:r>
          </a:p>
          <a:p>
            <a:r>
              <a:rPr lang="es-ES" sz="2000" i="1" dirty="0">
                <a:latin typeface="Cambria "/>
                <a:cs typeface="Calibri" pitchFamily="34" charset="0"/>
              </a:rPr>
              <a:t> </a:t>
            </a:r>
            <a:endParaRPr lang="es-ES" sz="2000" dirty="0">
              <a:latin typeface="Cambria "/>
              <a:cs typeface="Calibri" pitchFamily="34" charset="0"/>
            </a:endParaRPr>
          </a:p>
          <a:p>
            <a:pPr algn="just"/>
            <a:r>
              <a:rPr lang="es-ES" sz="2000" dirty="0">
                <a:latin typeface="Cambria "/>
                <a:cs typeface="Calibri" pitchFamily="34" charset="0"/>
              </a:rPr>
              <a:t>No </a:t>
            </a:r>
            <a:r>
              <a:rPr lang="es-ES" sz="2000" dirty="0" smtClean="0">
                <a:latin typeface="Cambria "/>
                <a:cs typeface="Calibri" pitchFamily="34" charset="0"/>
              </a:rPr>
              <a:t>obstante </a:t>
            </a:r>
            <a:r>
              <a:rPr lang="es-ES" sz="2000" dirty="0">
                <a:latin typeface="Cambria "/>
                <a:cs typeface="Calibri" pitchFamily="34" charset="0"/>
              </a:rPr>
              <a:t>que los valores existan deben ser traducidos en principios  o acuerdos políticos y para que puedan exigirse su cumplimiento tienen que concretarse en normas jurídicas. </a:t>
            </a:r>
          </a:p>
          <a:p>
            <a:pPr algn="just"/>
            <a:endParaRPr lang="es-ES" sz="2000" dirty="0">
              <a:latin typeface="Cambria "/>
              <a:cs typeface="Calibri" pitchFamily="34" charset="0"/>
            </a:endParaRPr>
          </a:p>
          <a:p>
            <a:pPr algn="just"/>
            <a:r>
              <a:rPr lang="es-ES" sz="2000" dirty="0">
                <a:latin typeface="Cambria "/>
                <a:cs typeface="Calibri" pitchFamily="34" charset="0"/>
              </a:rPr>
              <a:t>Son inherentes a la naturaleza humana; sin ellos no se puede vivir con la dignidad que corresponde a toda persona, y están reconocidos en el orden jurídico mexicano y en los instrumentos internacionales de derechos humanos. </a:t>
            </a:r>
          </a:p>
          <a:p>
            <a:pPr algn="just"/>
            <a:endParaRPr lang="es-ES" sz="2200" i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" sz="2200" b="1" i="1" dirty="0" smtClean="0">
                <a:latin typeface="Cambria "/>
                <a:cs typeface="Calibri" pitchFamily="34" charset="0"/>
              </a:rPr>
              <a:t>Todos </a:t>
            </a:r>
            <a:r>
              <a:rPr lang="es-ES" sz="2200" b="1" i="1" dirty="0">
                <a:latin typeface="Cambria "/>
                <a:cs typeface="Calibri" pitchFamily="34" charset="0"/>
              </a:rPr>
              <a:t>los derechos son para todas las personas</a:t>
            </a:r>
            <a:r>
              <a:rPr lang="es-ES" sz="2200" b="1" i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s-ES" sz="2200" dirty="0" smtClean="0">
                <a:latin typeface="Calibri" pitchFamily="34" charset="0"/>
                <a:cs typeface="Calibri" pitchFamily="34" charset="0"/>
              </a:rPr>
              <a:t> </a:t>
            </a:r>
            <a:endParaRPr lang="es-ES" sz="2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83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199199447"/>
              </p:ext>
            </p:extLst>
          </p:nvPr>
        </p:nvGraphicFramePr>
        <p:xfrm>
          <a:off x="395536" y="1412776"/>
          <a:ext cx="770485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2699792" y="620688"/>
            <a:ext cx="2808718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3000" b="1" spc="-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Marco Normativo</a:t>
            </a:r>
          </a:p>
        </p:txBody>
      </p:sp>
    </p:spTree>
    <p:extLst>
      <p:ext uri="{BB962C8B-B14F-4D97-AF65-F5344CB8AC3E}">
        <p14:creationId xmlns:p14="http://schemas.microsoft.com/office/powerpoint/2010/main" val="24653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742704474"/>
              </p:ext>
            </p:extLst>
          </p:nvPr>
        </p:nvGraphicFramePr>
        <p:xfrm>
          <a:off x="827584" y="1628800"/>
          <a:ext cx="698477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107776" y="642754"/>
            <a:ext cx="7848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spcBef>
                <a:spcPts val="0"/>
              </a:spcBef>
              <a:buNone/>
              <a:defRPr sz="3000" b="1" cap="none" spc="-1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r>
              <a:rPr lang="es-MX" dirty="0"/>
              <a:t>       Aprobación de la Reforma de la LFPED</a:t>
            </a:r>
          </a:p>
        </p:txBody>
      </p:sp>
    </p:spTree>
    <p:extLst>
      <p:ext uri="{BB962C8B-B14F-4D97-AF65-F5344CB8AC3E}">
        <p14:creationId xmlns:p14="http://schemas.microsoft.com/office/powerpoint/2010/main" val="41687900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672145"/>
              </p:ext>
            </p:extLst>
          </p:nvPr>
        </p:nvGraphicFramePr>
        <p:xfrm>
          <a:off x="611560" y="1155145"/>
          <a:ext cx="7344816" cy="5536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320"/>
                <a:gridCol w="2895552"/>
                <a:gridCol w="2259944"/>
              </a:tblGrid>
              <a:tr h="984007">
                <a:tc>
                  <a:txBody>
                    <a:bodyPr/>
                    <a:lstStyle/>
                    <a:p>
                      <a:r>
                        <a:rPr lang="es-MX" sz="1500" dirty="0" smtClean="0">
                          <a:solidFill>
                            <a:schemeClr val="tx1"/>
                          </a:solidFill>
                        </a:rPr>
                        <a:t>Constitución</a:t>
                      </a:r>
                      <a:r>
                        <a:rPr lang="es-MX" sz="15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MX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>
                          <a:solidFill>
                            <a:schemeClr val="tx1"/>
                          </a:solidFill>
                        </a:rPr>
                        <a:t>Ley Federal para Prevenir y Eliminar la Discriminación (LFPED)</a:t>
                      </a:r>
                      <a:endParaRPr lang="es-MX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 smtClean="0">
                          <a:solidFill>
                            <a:schemeClr val="tx1"/>
                          </a:solidFill>
                        </a:rPr>
                        <a:t> Ley para prevenir y erradicar la discriminación en el Distrito Federal</a:t>
                      </a:r>
                    </a:p>
                  </a:txBody>
                  <a:tcPr/>
                </a:tc>
              </a:tr>
              <a:tr h="4530209">
                <a:tc>
                  <a:txBody>
                    <a:bodyPr/>
                    <a:lstStyle/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1.  El origen étnico,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2.  El</a:t>
                      </a:r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origen nacional,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3.  El género, 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4.  La edad,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5. Las discapacidades, 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6. </a:t>
                      </a:r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</a:rPr>
                        <a:t> L</a:t>
                      </a:r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a condición social, 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7. </a:t>
                      </a:r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</a:rPr>
                        <a:t> L</a:t>
                      </a:r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as condiciones de salud,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8. </a:t>
                      </a:r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</a:rPr>
                        <a:t> L</a:t>
                      </a:r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a religión,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9.  Las opiniones,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10.  Las preferencias sexuales,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11.  El estado civil. </a:t>
                      </a:r>
                      <a:endParaRPr lang="es-MX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1. El color de piel, 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2. La cultura, 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3. El sexo, 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4. La condición económica, 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5. La condición jurídica,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6. La apariencia física, 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7. Las características genéticas, 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8. La situación  migratoria,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9.</a:t>
                      </a:r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</a:rPr>
                        <a:t> E</a:t>
                      </a:r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l embarazo, 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10.  La lengua, 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11. La identidad política,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12. La  filiación política,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13. La situación familiar, 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14. Las responsabilidades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familiares, 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15. El idioma, 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16. Los antecedentes penales .                      </a:t>
                      </a:r>
                      <a:r>
                        <a:rPr lang="es-MX" sz="1000" dirty="0" smtClean="0">
                          <a:solidFill>
                            <a:schemeClr val="tx1"/>
                          </a:solidFill>
                        </a:rPr>
                        <a:t>(20.03.14)</a:t>
                      </a:r>
                      <a:endParaRPr lang="es-MX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1. La identidad indígena, 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2. La expresión de rol de género, 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3. Las opiniones académicas,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4. Las opiniones filosóficas,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5. La orientación sexual, 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6. Por su forma de pensar, 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7. Por su forma vestir,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8. Por su forma actuar,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9. Por su forma  gesticular,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10. Por tener tatuajes, </a:t>
                      </a:r>
                    </a:p>
                    <a:p>
                      <a:r>
                        <a:rPr lang="es-MX" sz="1600" kern="1200" dirty="0" smtClean="0">
                          <a:solidFill>
                            <a:schemeClr val="tx1"/>
                          </a:solidFill>
                        </a:rPr>
                        <a:t>11. Por tener perforaciones corporales</a:t>
                      </a:r>
                    </a:p>
                    <a:p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1403648" y="692696"/>
            <a:ext cx="5544616" cy="43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000" b="1" cap="none" spc="-1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r>
              <a:rPr lang="es-MX" sz="2600" dirty="0" smtClean="0">
                <a:cs typeface="Arial" panose="020B0604020202020204" pitchFamily="34" charset="0"/>
              </a:rPr>
              <a:t>Motivos prohibidos de discriminación</a:t>
            </a:r>
            <a:endParaRPr lang="es-ES" sz="2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9971" y="923528"/>
            <a:ext cx="77768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endParaRPr lang="es-MX" sz="3000" b="1" spc="-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871115685"/>
              </p:ext>
            </p:extLst>
          </p:nvPr>
        </p:nvGraphicFramePr>
        <p:xfrm>
          <a:off x="179512" y="836712"/>
          <a:ext cx="7984438" cy="581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21370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182231"/>
              </p:ext>
            </p:extLst>
          </p:nvPr>
        </p:nvGraphicFramePr>
        <p:xfrm>
          <a:off x="251519" y="1340768"/>
          <a:ext cx="8064897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9"/>
                <a:gridCol w="2688299"/>
                <a:gridCol w="2688299"/>
              </a:tblGrid>
              <a:tr h="425107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Medidas de nivelación 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Medidas de inclusión </a:t>
                      </a:r>
                      <a:endParaRPr lang="es-MX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>
                          <a:solidFill>
                            <a:schemeClr val="tx1"/>
                          </a:solidFill>
                        </a:rPr>
                        <a:t>Acciones Afirmativas</a:t>
                      </a:r>
                      <a:endParaRPr lang="es-MX" sz="20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15453"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Hacer efectivo el acceso de todas las personas a la igualdad real de oportunidades eliminando las barreras físicas, comunicacionales, normativas 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/>
                        <a:t>Disposiciones, de carácter preventivo o correctivo, cuyo objeto es eliminar mecanismos de exclusión o diferenciaciones desventajosas </a:t>
                      </a:r>
                      <a:endParaRPr lang="es-MX" sz="2000" dirty="0" smtClean="0"/>
                    </a:p>
                    <a:p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/>
                        <a:t>Medidas especiales, específicas y de carácter temporal, a favor de personas o grupos en situación de discriminación, cuyo objetivo es corregir situaciones patentes de desigualdad en el disfrute o ejercicio de derechos y libertades, aplicables mientras subsistan dichas situaciones. </a:t>
                      </a:r>
                      <a:endParaRPr lang="es-MX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1907704" y="548680"/>
            <a:ext cx="43924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000" b="1" cap="none" spc="-1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Arial" panose="020B0604020202020204" pitchFamily="34" charset="0"/>
              </a:defRPr>
            </a:lvl1pPr>
          </a:lstStyle>
          <a:p>
            <a:r>
              <a:rPr lang="es-MX" dirty="0"/>
              <a:t>Medidas de igualdad</a:t>
            </a:r>
          </a:p>
        </p:txBody>
      </p:sp>
    </p:spTree>
    <p:extLst>
      <p:ext uri="{BB962C8B-B14F-4D97-AF65-F5344CB8AC3E}">
        <p14:creationId xmlns:p14="http://schemas.microsoft.com/office/powerpoint/2010/main" val="17062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2 Marcador de contenido"/>
          <p:cNvSpPr>
            <a:spLocks noGrp="1"/>
          </p:cNvSpPr>
          <p:nvPr>
            <p:ph idx="1"/>
          </p:nvPr>
        </p:nvSpPr>
        <p:spPr>
          <a:xfrm>
            <a:off x="500063" y="1643064"/>
            <a:ext cx="8183563" cy="4187825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endParaRPr lang="es-MX" dirty="0" smtClean="0"/>
          </a:p>
          <a:p>
            <a:pPr eaLnBrk="1" hangingPunct="1"/>
            <a:endParaRPr lang="es-MX" dirty="0" smtClean="0"/>
          </a:p>
          <a:p>
            <a:pPr eaLnBrk="1" hangingPunct="1">
              <a:buFont typeface="Wingdings 2" pitchFamily="18" charset="2"/>
              <a:buNone/>
            </a:pPr>
            <a:endParaRPr lang="es-MX" dirty="0" smtClean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426556"/>
              </p:ext>
            </p:extLst>
          </p:nvPr>
        </p:nvGraphicFramePr>
        <p:xfrm>
          <a:off x="251520" y="1484785"/>
          <a:ext cx="8064896" cy="489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482758">
                <a:tc>
                  <a:txBody>
                    <a:bodyPr/>
                    <a:lstStyle/>
                    <a:p>
                      <a:r>
                        <a:rPr lang="es-ES" sz="2200" dirty="0" smtClean="0">
                          <a:solidFill>
                            <a:schemeClr val="tx1"/>
                          </a:solidFill>
                        </a:rPr>
                        <a:t>Medidas de nivelación </a:t>
                      </a:r>
                      <a:endParaRPr lang="es-MX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800" dirty="0"/>
                    </a:p>
                  </a:txBody>
                  <a:tcPr/>
                </a:tc>
              </a:tr>
              <a:tr h="4413785">
                <a:tc>
                  <a:txBody>
                    <a:bodyPr/>
                    <a:lstStyle/>
                    <a:p>
                      <a:pPr algn="l"/>
                      <a:endParaRPr lang="es-ES" sz="2000" dirty="0" smtClean="0"/>
                    </a:p>
                    <a:p>
                      <a:pPr algn="l"/>
                      <a:endParaRPr lang="es-ES" sz="2000" dirty="0" smtClean="0"/>
                    </a:p>
                    <a:p>
                      <a:pPr algn="l"/>
                      <a:endParaRPr lang="es-ES" sz="2000" dirty="0" smtClean="0"/>
                    </a:p>
                    <a:p>
                      <a:pPr algn="l"/>
                      <a:endParaRPr lang="es-ES" sz="2000" dirty="0" smtClean="0"/>
                    </a:p>
                    <a:p>
                      <a:pPr algn="l"/>
                      <a:r>
                        <a:rPr lang="es-ES" sz="2000" dirty="0" smtClean="0"/>
                        <a:t>Hacer efectivo el acceso de todas las personas a la igualdad real de oportunidades eliminando las barreras físicas, comunicacionales, normativas 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800" dirty="0" smtClean="0"/>
                    </a:p>
                    <a:p>
                      <a:r>
                        <a:rPr lang="es-ES" sz="1800" dirty="0" smtClean="0"/>
                        <a:t>1. Ajustes razonables;</a:t>
                      </a:r>
                      <a:endParaRPr lang="es-MX" sz="1800" dirty="0" smtClean="0"/>
                    </a:p>
                    <a:p>
                      <a:r>
                        <a:rPr lang="es-ES" sz="1800" dirty="0" smtClean="0"/>
                        <a:t>2. Adaptación de los puestos de trabajo para personas con discapacidad;</a:t>
                      </a:r>
                      <a:endParaRPr lang="es-MX" sz="1800" dirty="0" smtClean="0"/>
                    </a:p>
                    <a:p>
                      <a:r>
                        <a:rPr lang="es-ES" sz="1800" dirty="0" smtClean="0"/>
                        <a:t>3. Formato braille o en lenguas indígenas;</a:t>
                      </a:r>
                      <a:endParaRPr lang="es-MX" sz="1800" dirty="0" smtClean="0"/>
                    </a:p>
                    <a:p>
                      <a:r>
                        <a:rPr lang="es-ES" sz="1800" dirty="0" smtClean="0"/>
                        <a:t>4. Intérpretes de lengua de señas mexicana;</a:t>
                      </a:r>
                      <a:endParaRPr lang="es-MX" sz="1800" dirty="0" smtClean="0"/>
                    </a:p>
                    <a:p>
                      <a:r>
                        <a:rPr lang="es-ES" sz="1800" dirty="0" smtClean="0"/>
                        <a:t>5. Intérpretes de lenguas indígenas;</a:t>
                      </a:r>
                      <a:endParaRPr lang="es-MX" sz="1800" dirty="0" smtClean="0"/>
                    </a:p>
                    <a:p>
                      <a:r>
                        <a:rPr lang="es-ES" sz="1800" dirty="0" smtClean="0"/>
                        <a:t>6. La accesibilidad del entorno social;</a:t>
                      </a:r>
                      <a:endParaRPr lang="es-MX" sz="1800" dirty="0" smtClean="0"/>
                    </a:p>
                    <a:p>
                      <a:r>
                        <a:rPr lang="es-ES" sz="1800" dirty="0" smtClean="0"/>
                        <a:t>7. Derogación o abrogación requisitos discriminatorios.</a:t>
                      </a:r>
                      <a:endParaRPr lang="es-MX" sz="1800" dirty="0" smtClean="0"/>
                    </a:p>
                    <a:p>
                      <a:r>
                        <a:rPr lang="es-ES" sz="1800" dirty="0" smtClean="0"/>
                        <a:t>8. Creación de licencias de paternidad.</a:t>
                      </a:r>
                      <a:endParaRPr lang="es-MX" sz="1800" dirty="0" smtClean="0"/>
                    </a:p>
                    <a:p>
                      <a:endParaRPr lang="es-MX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2411016" y="620688"/>
            <a:ext cx="3497689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3000" b="1" spc="-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Medidas de nivelación</a:t>
            </a:r>
          </a:p>
        </p:txBody>
      </p:sp>
    </p:spTree>
    <p:extLst>
      <p:ext uri="{BB962C8B-B14F-4D97-AF65-F5344CB8AC3E}">
        <p14:creationId xmlns:p14="http://schemas.microsoft.com/office/powerpoint/2010/main" val="16526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2 Marcador de contenido"/>
          <p:cNvSpPr>
            <a:spLocks noGrp="1"/>
          </p:cNvSpPr>
          <p:nvPr>
            <p:ph idx="1"/>
          </p:nvPr>
        </p:nvSpPr>
        <p:spPr>
          <a:xfrm>
            <a:off x="500063" y="1643064"/>
            <a:ext cx="8183563" cy="4187825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endParaRPr lang="es-MX" dirty="0" smtClean="0"/>
          </a:p>
          <a:p>
            <a:pPr eaLnBrk="1" hangingPunct="1"/>
            <a:endParaRPr lang="es-MX" dirty="0" smtClean="0"/>
          </a:p>
          <a:p>
            <a:pPr eaLnBrk="1" hangingPunct="1">
              <a:buFont typeface="Wingdings 2" pitchFamily="18" charset="2"/>
              <a:buNone/>
            </a:pPr>
            <a:endParaRPr lang="es-MX" dirty="0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Mireya Castañeda</a:t>
            </a:r>
            <a:endParaRPr lang="es-MX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609290"/>
              </p:ext>
            </p:extLst>
          </p:nvPr>
        </p:nvGraphicFramePr>
        <p:xfrm>
          <a:off x="179512" y="1628800"/>
          <a:ext cx="7848872" cy="4440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378574">
                <a:tc gridSpan="2">
                  <a:txBody>
                    <a:bodyPr/>
                    <a:lstStyle/>
                    <a:p>
                      <a:pPr algn="l"/>
                      <a:r>
                        <a:rPr lang="es-ES" sz="2200" dirty="0" smtClean="0">
                          <a:solidFill>
                            <a:schemeClr val="tx1"/>
                          </a:solidFill>
                        </a:rPr>
                        <a:t>Medidas de inclusión </a:t>
                      </a:r>
                      <a:endParaRPr lang="es-MX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13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/>
                        <a:t>Disposiciones, de carácter preventivo o correctivo, cuyo objeto es eliminar mecanismos de exclusión o diferenciaciones desventajosas </a:t>
                      </a:r>
                      <a:endParaRPr lang="es-MX" sz="2000" dirty="0" smtClean="0"/>
                    </a:p>
                    <a:p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 smtClean="0"/>
                    </a:p>
                    <a:p>
                      <a:r>
                        <a:rPr lang="es-ES" sz="2000" dirty="0" smtClean="0"/>
                        <a:t>1.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dirty="0" smtClean="0"/>
                        <a:t>La educación para la igualdad y la diversidad;</a:t>
                      </a:r>
                      <a:endParaRPr lang="es-MX" sz="2000" dirty="0" smtClean="0"/>
                    </a:p>
                    <a:p>
                      <a:r>
                        <a:rPr lang="es-ES" sz="2000" dirty="0" smtClean="0"/>
                        <a:t>2.  El desarrollo de políticas contra la homofobia, xenofobia, la misoginia, la discriminación por apariencia o el </a:t>
                      </a:r>
                      <a:r>
                        <a:rPr lang="es-ES" sz="2000" dirty="0" err="1" smtClean="0"/>
                        <a:t>adultocentrismo</a:t>
                      </a:r>
                      <a:r>
                        <a:rPr lang="es-ES" sz="2000" dirty="0" smtClean="0"/>
                        <a:t>;</a:t>
                      </a:r>
                      <a:endParaRPr lang="es-MX" sz="2000" dirty="0" smtClean="0"/>
                    </a:p>
                    <a:p>
                      <a:r>
                        <a:rPr lang="es-ES" sz="2000" dirty="0" smtClean="0"/>
                        <a:t>3.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dirty="0" smtClean="0"/>
                        <a:t>Las acciones de sensibilización y capacitación.</a:t>
                      </a:r>
                      <a:endParaRPr lang="es-MX" sz="2000" dirty="0" smtClean="0"/>
                    </a:p>
                    <a:p>
                      <a:r>
                        <a:rPr lang="es-ES" sz="2000" dirty="0" smtClean="0"/>
                        <a:t>4. El llevar a cabo campañas de difusión.</a:t>
                      </a:r>
                      <a:endParaRPr lang="es-MX" sz="2000" dirty="0" smtClean="0"/>
                    </a:p>
                    <a:p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2580456" y="777120"/>
            <a:ext cx="3308919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3000" b="1" spc="-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Medidas de inclusión</a:t>
            </a:r>
          </a:p>
        </p:txBody>
      </p:sp>
    </p:spTree>
    <p:extLst>
      <p:ext uri="{BB962C8B-B14F-4D97-AF65-F5344CB8AC3E}">
        <p14:creationId xmlns:p14="http://schemas.microsoft.com/office/powerpoint/2010/main" val="354469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2 Marcador de contenido"/>
          <p:cNvSpPr>
            <a:spLocks noGrp="1"/>
          </p:cNvSpPr>
          <p:nvPr>
            <p:ph idx="1"/>
          </p:nvPr>
        </p:nvSpPr>
        <p:spPr>
          <a:xfrm>
            <a:off x="500063" y="1643064"/>
            <a:ext cx="8183563" cy="4187825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endParaRPr lang="es-MX" dirty="0" smtClean="0"/>
          </a:p>
          <a:p>
            <a:pPr eaLnBrk="1" hangingPunct="1"/>
            <a:endParaRPr lang="es-MX" dirty="0" smtClean="0"/>
          </a:p>
          <a:p>
            <a:pPr eaLnBrk="1" hangingPunct="1">
              <a:buFont typeface="Wingdings 2" pitchFamily="18" charset="2"/>
              <a:buNone/>
            </a:pPr>
            <a:endParaRPr lang="es-MX" dirty="0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Mireya Castañeda</a:t>
            </a:r>
            <a:endParaRPr lang="es-MX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578684"/>
              </p:ext>
            </p:extLst>
          </p:nvPr>
        </p:nvGraphicFramePr>
        <p:xfrm>
          <a:off x="323528" y="1556792"/>
          <a:ext cx="7992888" cy="421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/>
                <a:gridCol w="3996444"/>
              </a:tblGrid>
              <a:tr h="384674">
                <a:tc>
                  <a:txBody>
                    <a:bodyPr/>
                    <a:lstStyle/>
                    <a:p>
                      <a:r>
                        <a:rPr lang="es-ES" sz="2200" dirty="0" smtClean="0">
                          <a:solidFill>
                            <a:schemeClr val="tx1"/>
                          </a:solidFill>
                        </a:rPr>
                        <a:t>Acciones Afirmativas</a:t>
                      </a:r>
                      <a:endParaRPr lang="es-MX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200" dirty="0"/>
                    </a:p>
                  </a:txBody>
                  <a:tcPr/>
                </a:tc>
              </a:tr>
              <a:tr h="3791790">
                <a:tc>
                  <a:txBody>
                    <a:bodyPr/>
                    <a:lstStyle/>
                    <a:p>
                      <a:endParaRPr lang="es-ES" sz="2200" dirty="0" smtClean="0"/>
                    </a:p>
                    <a:p>
                      <a:r>
                        <a:rPr lang="es-ES" sz="2200" dirty="0" smtClean="0"/>
                        <a:t>Medidas especiales, específicas y de carácter temporal, a favor de personas o grupos en situación de discriminación, cuyo objetivo es corregir situaciones patentes de desigualdad en el disfrute o ejercicio de derechos y libertades, aplicables mientras subsistan dichas situaciones. </a:t>
                      </a:r>
                      <a:endParaRPr lang="es-MX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200" dirty="0" smtClean="0"/>
                        <a:t>Favorecer el acceso, permanencia y promoción de personas pertenecientes a grupos en situación de discriminación y </a:t>
                      </a:r>
                      <a:r>
                        <a:rPr lang="es-ES" sz="2200" dirty="0" err="1" smtClean="0"/>
                        <a:t>subrepresentados</a:t>
                      </a:r>
                      <a:r>
                        <a:rPr lang="es-ES" sz="2200" dirty="0" smtClean="0"/>
                        <a:t>, en espacios educativos, laborales y cargos de elección popular a través del establecimiento de porcentajes o cuotas.</a:t>
                      </a:r>
                      <a:endParaRPr lang="es-MX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2605335" y="692696"/>
            <a:ext cx="3209468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3000" b="1" spc="-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Acciones afirmativas</a:t>
            </a:r>
          </a:p>
        </p:txBody>
      </p:sp>
    </p:spTree>
    <p:extLst>
      <p:ext uri="{BB962C8B-B14F-4D97-AF65-F5344CB8AC3E}">
        <p14:creationId xmlns:p14="http://schemas.microsoft.com/office/powerpoint/2010/main" val="14237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08720"/>
            <a:ext cx="7620000" cy="532656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s-MX" sz="3000" b="1" spc="-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Video Medidas de Igualación </a:t>
            </a:r>
          </a:p>
        </p:txBody>
      </p:sp>
      <p:pic>
        <p:nvPicPr>
          <p:cNvPr id="409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" b="6052"/>
          <a:stretch/>
        </p:blipFill>
        <p:spPr bwMode="auto">
          <a:xfrm>
            <a:off x="1907704" y="1782366"/>
            <a:ext cx="4834313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41168"/>
            <a:ext cx="1133276" cy="113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2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8640" y="1794296"/>
            <a:ext cx="77117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/>
              <a:t>Se </a:t>
            </a:r>
            <a:r>
              <a:rPr lang="es-MX" sz="2400" dirty="0"/>
              <a:t>unifican el procedimiento de quejas y reclamaciones, persistiendo la denominación de “</a:t>
            </a:r>
            <a:r>
              <a:rPr lang="es-MX" sz="2400" b="1" dirty="0" smtClean="0"/>
              <a:t>Queja</a:t>
            </a:r>
            <a:r>
              <a:rPr lang="es-MX" sz="2400" dirty="0" smtClean="0"/>
              <a:t>” </a:t>
            </a:r>
            <a:r>
              <a:rPr lang="es-MX" sz="2400" dirty="0"/>
              <a:t>(Art. 43 Nueva LFPED)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El Consejo conocerá de las</a:t>
            </a:r>
            <a:r>
              <a:rPr lang="es-MX" sz="2400" dirty="0">
                <a:solidFill>
                  <a:schemeClr val="accent4"/>
                </a:solidFill>
              </a:rPr>
              <a:t> </a:t>
            </a:r>
            <a:r>
              <a:rPr lang="es-MX" sz="2400" b="1" dirty="0"/>
              <a:t>quejas</a:t>
            </a:r>
            <a:r>
              <a:rPr lang="es-MX" sz="2400" dirty="0">
                <a:solidFill>
                  <a:schemeClr val="accent4"/>
                </a:solidFill>
              </a:rPr>
              <a:t> </a:t>
            </a:r>
            <a:r>
              <a:rPr lang="es-MX" sz="2400" dirty="0"/>
              <a:t>por presuntos actos, omisiones o prácticas sociales discriminatorias a que se refiere esta ley, atribuidas a </a:t>
            </a:r>
            <a:r>
              <a:rPr lang="es-MX" sz="2400" b="1" dirty="0">
                <a:solidFill>
                  <a:srgbClr val="C00000"/>
                </a:solidFill>
              </a:rPr>
              <a:t>particulares, personas físicas o morales</a:t>
            </a:r>
            <a:r>
              <a:rPr lang="es-MX" sz="2400" dirty="0"/>
              <a:t>, así como a </a:t>
            </a:r>
            <a:r>
              <a:rPr lang="es-MX" sz="2400" b="1" dirty="0">
                <a:solidFill>
                  <a:srgbClr val="C00000"/>
                </a:solidFill>
              </a:rPr>
              <a:t>personas servidoras públicas federales</a:t>
            </a:r>
            <a:r>
              <a:rPr lang="es-MX" sz="2400" dirty="0">
                <a:solidFill>
                  <a:srgbClr val="C00000"/>
                </a:solidFill>
              </a:rPr>
              <a:t>, </a:t>
            </a:r>
            <a:r>
              <a:rPr lang="es-MX" sz="2400" dirty="0" smtClean="0"/>
              <a:t>y a </a:t>
            </a:r>
            <a:r>
              <a:rPr lang="es-MX" sz="2400" dirty="0"/>
              <a:t>los </a:t>
            </a:r>
            <a:r>
              <a:rPr lang="es-MX" sz="2400" b="1" dirty="0">
                <a:solidFill>
                  <a:srgbClr val="C00000"/>
                </a:solidFill>
              </a:rPr>
              <a:t>poderes públicos federales</a:t>
            </a:r>
            <a:r>
              <a:rPr lang="es-MX" sz="2400" dirty="0">
                <a:solidFill>
                  <a:srgbClr val="7030A0"/>
                </a:solidFill>
              </a:rPr>
              <a:t> </a:t>
            </a:r>
            <a:r>
              <a:rPr lang="es-MX" sz="2400" dirty="0"/>
              <a:t>e impondrá en su caso las medidas administrativas y reparación que esta Ley previene. </a:t>
            </a:r>
          </a:p>
          <a:p>
            <a:pPr algn="just"/>
            <a:endParaRPr lang="es-MX" sz="2400" dirty="0"/>
          </a:p>
        </p:txBody>
      </p:sp>
      <p:sp>
        <p:nvSpPr>
          <p:cNvPr id="3" name="2 Rectángulo"/>
          <p:cNvSpPr/>
          <p:nvPr/>
        </p:nvSpPr>
        <p:spPr>
          <a:xfrm>
            <a:off x="179512" y="685145"/>
            <a:ext cx="8208912" cy="1015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3000" b="1" spc="-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Nuevo procedimiento de Queja con la Reforma a la LFPED</a:t>
            </a:r>
          </a:p>
        </p:txBody>
      </p:sp>
    </p:spTree>
    <p:extLst>
      <p:ext uri="{BB962C8B-B14F-4D97-AF65-F5344CB8AC3E}">
        <p14:creationId xmlns:p14="http://schemas.microsoft.com/office/powerpoint/2010/main" val="24501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652439"/>
              </p:ext>
            </p:extLst>
          </p:nvPr>
        </p:nvGraphicFramePr>
        <p:xfrm>
          <a:off x="-324544" y="404664"/>
          <a:ext cx="936104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04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6334" y="1772816"/>
            <a:ext cx="786807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200" dirty="0"/>
              <a:t>Todas las autoridades públicas deberán observar las obligaciones  en relación con los derechos humanos, sin ningún tipo de discriminación que anule o menoscabe los derechos de las personas. </a:t>
            </a:r>
          </a:p>
          <a:p>
            <a:pPr algn="just"/>
            <a:endParaRPr lang="es-ES_tradnl" sz="2200" dirty="0"/>
          </a:p>
          <a:p>
            <a:pPr algn="just"/>
            <a:endParaRPr lang="es-ES_tradnl" sz="2200" dirty="0"/>
          </a:p>
          <a:p>
            <a:pPr algn="just"/>
            <a:endParaRPr lang="es-ES_tradnl" sz="2200" dirty="0"/>
          </a:p>
          <a:p>
            <a:pPr algn="just"/>
            <a:endParaRPr lang="es-ES_tradnl" sz="2200" dirty="0" smtClean="0"/>
          </a:p>
          <a:p>
            <a:pPr algn="just"/>
            <a:r>
              <a:rPr lang="es-ES_tradnl" sz="2200" dirty="0" smtClean="0"/>
              <a:t>La </a:t>
            </a:r>
            <a:r>
              <a:rPr lang="es-ES_tradnl" sz="2200" dirty="0"/>
              <a:t>acción del Estado es fundamental no sólo en razón de abstenerse de discriminar por cualquier vía, sino en relación con la activa tarea de crear igualdad de condiciones y oportunidades entre las personas, en lo individual y colectivo, y a través del trato igualitario que el propio Estado debe garantizar a la sociedad, como destinataria de las políticas y acciones.</a:t>
            </a:r>
            <a:endParaRPr lang="es-MX" sz="2200" dirty="0"/>
          </a:p>
        </p:txBody>
      </p:sp>
      <p:sp>
        <p:nvSpPr>
          <p:cNvPr id="3" name="2 Rectángulo"/>
          <p:cNvSpPr/>
          <p:nvPr/>
        </p:nvSpPr>
        <p:spPr>
          <a:xfrm>
            <a:off x="395536" y="705178"/>
            <a:ext cx="8208912" cy="1015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ES_tradnl" sz="3000" b="1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Programa Nacional para la Igualdad y No Discriminación  2014-2018 (</a:t>
            </a:r>
            <a:r>
              <a:rPr lang="es-ES_tradnl" sz="3000" b="1" spc="-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ProNaIND</a:t>
            </a:r>
            <a:r>
              <a:rPr lang="es-ES_tradnl" sz="3000" b="1" spc="-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)</a:t>
            </a:r>
            <a:endParaRPr lang="es-MX" sz="3000" b="1" spc="-1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4499992" y="2996952"/>
            <a:ext cx="0" cy="151216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9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764704"/>
            <a:ext cx="7920880" cy="57606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MX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Contexto del Programa Nacional para la Igualdad y </a:t>
            </a:r>
            <a:br>
              <a:rPr lang="es-MX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s-MX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No Discriminación (</a:t>
            </a:r>
            <a:r>
              <a:rPr lang="es-MX" sz="3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ProNaIND</a:t>
            </a:r>
            <a:r>
              <a:rPr lang="es-MX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275716"/>
              </p:ext>
            </p:extLst>
          </p:nvPr>
        </p:nvGraphicFramePr>
        <p:xfrm>
          <a:off x="251520" y="1715224"/>
          <a:ext cx="7957392" cy="488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39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dirty="0" err="1" smtClean="0"/>
                        <a:t>ProNaIND</a:t>
                      </a:r>
                      <a:r>
                        <a:rPr lang="es-MX" sz="2200" dirty="0" smtClean="0"/>
                        <a:t>: </a:t>
                      </a:r>
                      <a:endParaRPr lang="es-MX" sz="2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81619">
                <a:tc>
                  <a:txBody>
                    <a:bodyPr/>
                    <a:lstStyle/>
                    <a:p>
                      <a:pPr marL="342900" lvl="0" indent="-342900" algn="just" rtl="0">
                        <a:buFont typeface="Arial" panose="020B0604020202020204" pitchFamily="34" charset="0"/>
                        <a:buChar char="•"/>
                      </a:pPr>
                      <a:r>
                        <a:rPr lang="es-MX" sz="2200" dirty="0" smtClean="0"/>
                        <a:t>Es el primer programa para la igualdad y no discriminación con carácter de especial en la APF.</a:t>
                      </a:r>
                    </a:p>
                    <a:p>
                      <a:pPr marL="342900" lvl="0" indent="-342900" algn="just" rtl="0">
                        <a:buFont typeface="Arial" panose="020B0604020202020204" pitchFamily="34" charset="0"/>
                        <a:buChar char="•"/>
                      </a:pPr>
                      <a:r>
                        <a:rPr lang="es-ES_tradnl" sz="2200" dirty="0" smtClean="0"/>
                        <a:t>Es el principal instrumento de política pública en materia de no discriminación.</a:t>
                      </a:r>
                      <a:endParaRPr lang="es-MX" sz="2200" dirty="0" smtClean="0"/>
                    </a:p>
                    <a:p>
                      <a:pPr marL="342900" lvl="0" indent="-342900" algn="just" rtl="0">
                        <a:buFont typeface="Arial" panose="020B0604020202020204" pitchFamily="34" charset="0"/>
                        <a:buChar char="•"/>
                      </a:pPr>
                      <a:r>
                        <a:rPr lang="es-MX" sz="2200" dirty="0" smtClean="0"/>
                        <a:t>Responde al mandato del artículo 1° de la Constitución Política de los Estados Unidos Mexicanos, específicamente a los párrafos 3º y 5º referidos a las obligaciones de derechos humanos y a la prohibición de toda discriminación.</a:t>
                      </a:r>
                    </a:p>
                    <a:p>
                      <a:pPr marL="342900" lvl="0" indent="-342900" algn="just" rtl="0">
                        <a:buFont typeface="Arial" panose="020B0604020202020204" pitchFamily="34" charset="0"/>
                        <a:buChar char="•"/>
                      </a:pPr>
                      <a:r>
                        <a:rPr lang="es-MX" sz="2200" dirty="0" smtClean="0"/>
                        <a:t>Incorpora la reforma a la Ley Federal para Prevenir y Eliminar la Discriminación.</a:t>
                      </a:r>
                    </a:p>
                    <a:p>
                      <a:pPr marL="342900" lvl="0" indent="-342900" algn="just" rtl="0">
                        <a:buFont typeface="Arial" panose="020B0604020202020204" pitchFamily="34" charset="0"/>
                        <a:buChar char="•"/>
                      </a:pPr>
                      <a:r>
                        <a:rPr lang="es-MX" sz="2200" dirty="0" smtClean="0"/>
                        <a:t>Incorpora elementos de la Guía Práctica para el Desarrollo de Planes Nacionales de Acción contra la Discriminación racial de la OACNUDH.</a:t>
                      </a:r>
                      <a:endParaRPr lang="es-MX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2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8824" y="620688"/>
            <a:ext cx="8229600" cy="12241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MX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Alineación al Plan Nacional de Desarrollo y al Programa Sectorial de la Secretaría de Gobernación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969230"/>
              </p:ext>
            </p:extLst>
          </p:nvPr>
        </p:nvGraphicFramePr>
        <p:xfrm>
          <a:off x="35496" y="2204864"/>
          <a:ext cx="828092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94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907167109"/>
              </p:ext>
            </p:extLst>
          </p:nvPr>
        </p:nvGraphicFramePr>
        <p:xfrm>
          <a:off x="35496" y="1272535"/>
          <a:ext cx="8352928" cy="5180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1922917" y="764704"/>
            <a:ext cx="5040560" cy="1015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3000" b="1" spc="-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El </a:t>
            </a:r>
            <a:r>
              <a:rPr lang="es-MX" sz="3000" b="1" spc="-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ProNaIND</a:t>
            </a:r>
            <a:r>
              <a:rPr lang="es-MX" sz="3000" b="1" spc="-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incorpora 6 objetivos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28500882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056533"/>
              </p:ext>
            </p:extLst>
          </p:nvPr>
        </p:nvGraphicFramePr>
        <p:xfrm>
          <a:off x="1043608" y="1607263"/>
          <a:ext cx="6768752" cy="477702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703709"/>
                <a:gridCol w="1065043"/>
              </a:tblGrid>
              <a:tr h="703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r>
                        <a:rPr lang="es-ES_tradnl" sz="2400" dirty="0">
                          <a:solidFill>
                            <a:schemeClr val="tx1"/>
                          </a:solidFill>
                          <a:effectLst/>
                        </a:rPr>
                        <a:t>Estrategias del objetivo 5</a:t>
                      </a:r>
                      <a:endParaRPr lang="es-MX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MX" sz="1400" kern="1200" dirty="0">
                          <a:solidFill>
                            <a:schemeClr val="tx1"/>
                          </a:solidFill>
                          <a:effectLst/>
                        </a:rPr>
                        <a:t>No. De líneas de acción</a:t>
                      </a:r>
                      <a:endParaRPr kumimoji="0" lang="es-MX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707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5.1.  Impulsar acciones a favor de la igualdad y en contra de la discriminación sustantiva e interseccional.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MX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7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5.2 Impulsar acciones contra la discriminación por orientación sexual e identidad de género.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MX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1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5.3 Impulsar acciones contra el racismo y la discriminación racial.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MX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7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5.4. Impulsar acciones contra la xenofobia y formas conexas de intolerancia.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MX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9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Impulsar acciones contra la intolerancia cultural, regional y religiosa.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7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5.6 Impulsar acciones contra el clasismo y la discriminación por condición socioeconómica.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1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5.7 Impulsar acciones contra la discriminación en razón de la edad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1907704" y="692696"/>
            <a:ext cx="475252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3000" b="1" spc="-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Cambio Cultural       </a:t>
            </a:r>
          </a:p>
          <a:p>
            <a:pPr algn="ctr">
              <a:spcBef>
                <a:spcPct val="0"/>
              </a:spcBef>
            </a:pPr>
            <a:r>
              <a:rPr lang="es-MX" sz="3000" b="1" spc="-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Objetivo 5</a:t>
            </a:r>
          </a:p>
        </p:txBody>
      </p:sp>
    </p:spTree>
    <p:extLst>
      <p:ext uri="{BB962C8B-B14F-4D97-AF65-F5344CB8AC3E}">
        <p14:creationId xmlns:p14="http://schemas.microsoft.com/office/powerpoint/2010/main" val="415143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6284" y="627770"/>
            <a:ext cx="82089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3000" b="1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Objetivo 5</a:t>
            </a:r>
            <a:endParaRPr lang="es-MX" sz="3000" b="1" spc="-1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56284" y="4725144"/>
            <a:ext cx="777686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800" dirty="0" smtClean="0">
                <a:solidFill>
                  <a:schemeClr val="tx1"/>
                </a:solidFill>
              </a:rPr>
              <a:t>Resultado: </a:t>
            </a:r>
          </a:p>
          <a:p>
            <a:pPr algn="just"/>
            <a:r>
              <a:rPr lang="es-MX" sz="2800" dirty="0" smtClean="0">
                <a:solidFill>
                  <a:schemeClr val="tx1"/>
                </a:solidFill>
              </a:rPr>
              <a:t>Campaña de visibilización y respeto de los grupos discriminados en coordinación con medios de comunicación</a:t>
            </a:r>
            <a:endParaRPr lang="es-MX" sz="2800" dirty="0">
              <a:solidFill>
                <a:schemeClr val="tx1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833457637"/>
              </p:ext>
            </p:extLst>
          </p:nvPr>
        </p:nvGraphicFramePr>
        <p:xfrm>
          <a:off x="539552" y="877168"/>
          <a:ext cx="7560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457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692696"/>
            <a:ext cx="7272808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ctr">
              <a:spcBef>
                <a:spcPct val="0"/>
              </a:spcBef>
              <a:defRPr sz="3000" b="1" spc="-1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es-MX" dirty="0"/>
              <a:t>El cambio de cultura requiere: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427509451"/>
              </p:ext>
            </p:extLst>
          </p:nvPr>
        </p:nvGraphicFramePr>
        <p:xfrm>
          <a:off x="611560" y="1556792"/>
          <a:ext cx="748883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20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934587778"/>
              </p:ext>
            </p:extLst>
          </p:nvPr>
        </p:nvGraphicFramePr>
        <p:xfrm>
          <a:off x="323528" y="548680"/>
          <a:ext cx="770485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7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4185" y="1340768"/>
            <a:ext cx="828092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 smtClean="0"/>
              <a:t>Cursos </a:t>
            </a:r>
            <a:r>
              <a:rPr lang="es-MX" sz="1400" b="1" dirty="0" err="1"/>
              <a:t>autoinstructivos</a:t>
            </a:r>
            <a:r>
              <a:rPr lang="es-MX" sz="1400" b="1" dirty="0"/>
              <a:t>: </a:t>
            </a:r>
            <a:endParaRPr lang="es-MX" sz="1400" dirty="0"/>
          </a:p>
          <a:p>
            <a:pPr algn="just"/>
            <a:r>
              <a:rPr lang="es-MX" sz="1400" dirty="0"/>
              <a:t>Se trata de cursos breves e introductorios a diversos temas de discriminación. </a:t>
            </a:r>
            <a:r>
              <a:rPr lang="es-MX" sz="1400" dirty="0" smtClean="0"/>
              <a:t>En esta modalidad las y los participantes realizan las lecturas del curso y la resolución de cuestionarios de forma autodidacta. </a:t>
            </a:r>
            <a:r>
              <a:rPr lang="es-MX" sz="1400" dirty="0"/>
              <a:t>D</a:t>
            </a:r>
            <a:r>
              <a:rPr lang="es-MX" sz="1400" dirty="0" smtClean="0"/>
              <a:t>isponen de 10 días hábiles (o 14 días naturales) para concluir las lecturas y resolución de todos los cuestionarios. La plataforma está abierta los 7 días de la semana, las 24 horas del día; las personas inscritas podrán realizar el curso en los días y horas que mejor les convenga. Al término del curso y si se concluyen todas las actividades, se enviará una constancia electrónica de 10 horas.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Los cursos auto instructivos existentes son: </a:t>
            </a:r>
          </a:p>
          <a:p>
            <a:endParaRPr lang="es-MX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/>
              <a:t>El ABC de la igualdad y la no discriminación.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/>
              <a:t>Inclusión y discapacidad.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/>
              <a:t>Diversidad sexual, inclusión y no discriminación.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/>
              <a:t>Discriminación por VIH/SIDA.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/>
              <a:t>Tolerancia y diversidad de creencias.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/>
              <a:t>Jóvenes, tolerancia y no discriminación.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/>
              <a:t>Guía de acción pública contra la homofobia.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/>
              <a:t>Prevención social de las violencias con enfoque antidiscriminatorio.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/>
              <a:t>Pautas para un periodismo incluyente.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/>
              <a:t>El ABC de la accesibilidad Web.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/>
              <a:t>Medidas para la igualdad en el marco de la Ley federal para Prevenir y eliminar la Discriminación.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/>
              <a:t>Iguales y diferentes: La ciudadanía en los procesos electorales</a:t>
            </a:r>
            <a:r>
              <a:rPr lang="es-MX" sz="1400" b="1" dirty="0" smtClean="0"/>
              <a:t>.</a:t>
            </a:r>
          </a:p>
          <a:p>
            <a:endParaRPr lang="es-MX" sz="1400" b="1" dirty="0" smtClean="0"/>
          </a:p>
        </p:txBody>
      </p:sp>
      <p:pic>
        <p:nvPicPr>
          <p:cNvPr id="1028" name="Picture 4" descr="Logo Conect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21818"/>
            <a:ext cx="1855648" cy="109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63688" y="620688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ctr">
              <a:spcBef>
                <a:spcPct val="0"/>
              </a:spcBef>
              <a:defRPr sz="3000" b="1" spc="-1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es-MX" dirty="0"/>
              <a:t>Programa Educativo a distancia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932040" y="4223742"/>
            <a:ext cx="3471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/>
              <a:t>http://</a:t>
            </a:r>
            <a:r>
              <a:rPr lang="es-MX" b="1" dirty="0" smtClean="0"/>
              <a:t>conectate.conapred.org.mx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1007783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5496" y="3301124"/>
            <a:ext cx="8353425" cy="320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6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6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6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6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6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"/>
              </a:rPr>
              <a:t>Lic. Daniel Ponce Vázquez </a:t>
            </a:r>
          </a:p>
          <a:p>
            <a:pPr algn="ctr">
              <a:buNone/>
            </a:pP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"/>
              </a:rPr>
              <a:t>Director General Adjunto de Vinculación Programas Educativos y Divulgación </a:t>
            </a:r>
          </a:p>
          <a:p>
            <a:pPr algn="ctr">
              <a:buNone/>
            </a:pP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"/>
                <a:hlinkClick r:id="rId2"/>
              </a:rPr>
              <a:t>dponcev@conapred.org.mx</a:t>
            </a:r>
            <a:endParaRPr lang="es-MX" sz="1800" dirty="0">
              <a:solidFill>
                <a:schemeClr val="tx1">
                  <a:lumMod val="75000"/>
                  <a:lumOff val="25000"/>
                </a:schemeClr>
              </a:solidFill>
              <a:latin typeface="Cambria 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s-MX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"/>
              </a:rPr>
              <a:t>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s-MX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"/>
              </a:rPr>
              <a:t>Tel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"/>
              </a:rPr>
              <a:t>: </a:t>
            </a:r>
            <a:r>
              <a:rPr lang="es-MX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"/>
              </a:rPr>
              <a:t>5262-1490  Ext.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"/>
              </a:rPr>
              <a:t>01800  543  0033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s-MX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"/>
              </a:rPr>
              <a:t>Extensión 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"/>
              </a:rPr>
              <a:t>5202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s-MX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 "/>
              </a:rPr>
              <a:t>Twiter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"/>
              </a:rPr>
              <a:t> @</a:t>
            </a:r>
            <a:r>
              <a:rPr lang="es-MX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 "/>
              </a:rPr>
              <a:t>DanielPonce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"/>
              </a:rPr>
              <a:t>_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s-MX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 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s-MX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"/>
              </a:rPr>
              <a:t>www.conapred.org.mx</a:t>
            </a:r>
            <a:endParaRPr lang="es-MX" sz="1800" dirty="0">
              <a:solidFill>
                <a:schemeClr val="tx1">
                  <a:lumMod val="75000"/>
                  <a:lumOff val="25000"/>
                </a:schemeClr>
              </a:solidFill>
              <a:latin typeface="Cambria 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"/>
              </a:rPr>
              <a:t>@</a:t>
            </a:r>
            <a:r>
              <a:rPr lang="es-MX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 "/>
              </a:rPr>
              <a:t>conapred</a:t>
            </a:r>
            <a:endParaRPr lang="es-MX" sz="1800" dirty="0">
              <a:solidFill>
                <a:schemeClr val="tx1">
                  <a:lumMod val="75000"/>
                  <a:lumOff val="25000"/>
                </a:schemeClr>
              </a:solidFill>
              <a:latin typeface="Cambria 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"/>
              </a:rPr>
              <a:t>http://</a:t>
            </a:r>
            <a:r>
              <a:rPr lang="es-MX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"/>
              </a:rPr>
              <a:t>facebook.com/conapred</a:t>
            </a:r>
            <a:endParaRPr lang="es-MX" sz="1800" dirty="0">
              <a:solidFill>
                <a:schemeClr val="tx1">
                  <a:lumMod val="75000"/>
                  <a:lumOff val="25000"/>
                </a:schemeClr>
              </a:solidFill>
              <a:latin typeface="Cambria "/>
            </a:endParaRPr>
          </a:p>
        </p:txBody>
      </p:sp>
      <p:sp>
        <p:nvSpPr>
          <p:cNvPr id="6" name="Shape 128"/>
          <p:cNvSpPr/>
          <p:nvPr/>
        </p:nvSpPr>
        <p:spPr>
          <a:xfrm>
            <a:off x="1374344" y="476672"/>
            <a:ext cx="6264696" cy="647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6002" tIns="16002" rIns="16002" bIns="16002">
            <a:spAutoFit/>
          </a:bodyPr>
          <a:lstStyle>
            <a:lvl1pPr>
              <a:defRPr sz="7000" b="1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s-ES_tradnl" sz="4000" dirty="0">
                <a:solidFill>
                  <a:schemeClr val="accent6">
                    <a:lumMod val="75000"/>
                  </a:schemeClr>
                </a:solidFill>
                <a:latin typeface="Cambria "/>
              </a:rPr>
              <a:t>¡</a:t>
            </a:r>
            <a:r>
              <a:rPr sz="4000" dirty="0" smtClean="0">
                <a:solidFill>
                  <a:schemeClr val="accent6">
                    <a:lumMod val="75000"/>
                  </a:schemeClr>
                </a:solidFill>
                <a:latin typeface="Cambria "/>
              </a:rPr>
              <a:t>GRACIAS</a:t>
            </a:r>
            <a:r>
              <a:rPr lang="es-ES_tradnl" sz="4000" dirty="0">
                <a:solidFill>
                  <a:schemeClr val="accent6">
                    <a:lumMod val="75000"/>
                  </a:schemeClr>
                </a:solidFill>
                <a:latin typeface="Cambria "/>
              </a:rPr>
              <a:t>!</a:t>
            </a:r>
            <a:endParaRPr sz="4000" dirty="0">
              <a:solidFill>
                <a:schemeClr val="accent6">
                  <a:lumMod val="75000"/>
                </a:schemeClr>
              </a:solidFill>
              <a:latin typeface="Cambria 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455" y="1412775"/>
            <a:ext cx="2554105" cy="1688269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0" y="1412776"/>
            <a:ext cx="2496986" cy="170007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82" y="1412776"/>
            <a:ext cx="2448984" cy="1700076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523" y="1373406"/>
            <a:ext cx="2027579" cy="1739446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-36512" y="3068960"/>
            <a:ext cx="9180512" cy="1001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-36512" y="1294588"/>
            <a:ext cx="9180512" cy="1001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47" y="1355615"/>
            <a:ext cx="2613253" cy="1727366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19" y="1355342"/>
            <a:ext cx="2554811" cy="1739446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273" y="1355342"/>
            <a:ext cx="2505697" cy="173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4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67760642"/>
              </p:ext>
            </p:extLst>
          </p:nvPr>
        </p:nvGraphicFramePr>
        <p:xfrm>
          <a:off x="107504" y="1268760"/>
          <a:ext cx="8136904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7"/>
          <p:cNvSpPr txBox="1">
            <a:spLocks noChangeArrowheads="1"/>
          </p:cNvSpPr>
          <p:nvPr/>
        </p:nvSpPr>
        <p:spPr>
          <a:xfrm>
            <a:off x="1331640" y="692696"/>
            <a:ext cx="6120680" cy="56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MX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3000" b="1" spc="-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MX" dirty="0"/>
              <a:t>Características de los derechos humanos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31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5576" y="1412776"/>
            <a:ext cx="7056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i="1" dirty="0" smtClean="0">
                <a:latin typeface="Calibri" pitchFamily="34" charset="0"/>
                <a:cs typeface="Calibri" pitchFamily="34" charset="0"/>
              </a:rPr>
              <a:t>Los derechos humanos son construcciones sociales que se plantean a partir de las necesidades históricas, por ejemplo, los derechos ambientales o los derechos de las personas jóvenes.</a:t>
            </a:r>
            <a:endParaRPr lang="es-MX" sz="22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https://encrypted-tbn3.gstatic.com/images?q=tbn:ANd9GcSXBBoqanrAh6dDPa2tYc1pc8DJCEg-fu4KFtbaMj1MrWUjsiv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40968"/>
            <a:ext cx="4842475" cy="2711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96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5496" y="476945"/>
            <a:ext cx="8893175" cy="575791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Reconocimiento legal de la no Discriminación y los Derechos Humanos en la Constitución (Art. 1).</a:t>
            </a:r>
            <a:b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284167090"/>
              </p:ext>
            </p:extLst>
          </p:nvPr>
        </p:nvGraphicFramePr>
        <p:xfrm>
          <a:off x="92631" y="980728"/>
          <a:ext cx="8583825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3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115616" y="836712"/>
            <a:ext cx="5976664" cy="1015663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MX" altLang="es-MX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Constitución Política de </a:t>
            </a:r>
            <a:br>
              <a:rPr lang="es-MX" altLang="es-MX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s-MX" altLang="es-MX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los Estados Unidos Mexicanos 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88302" y="2276872"/>
            <a:ext cx="7992888" cy="37856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Times New Roman" pitchFamily="18" charset="0"/>
                <a:cs typeface="Arial" charset="0"/>
              </a:rPr>
              <a:t>Articulo 1°. En los Estados Unidos Mexicanos todas las personas gozarán de los derechos humanos reconocidos en esta constitución y en los tratados internacionales de los que el Estado Mexicano sea parte, así como de las garantías para su protección, cuyo ejercicio no podrá restringirse ni suspenderse (…) </a:t>
            </a:r>
            <a:r>
              <a:rPr kumimoji="0" lang="es-ES_tradnl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/>
                <a:ea typeface="Times New Roman" pitchFamily="18" charset="0"/>
                <a:cs typeface="Arial" charset="0"/>
              </a:rPr>
              <a:t>todas las autoridades en el ámbito de sus competencias, tienen la obligación de promover, respetar, proteger  y garantizar los derechos humanos de conformidad con los principios de universalidad, interdependencia, indivisibilidad y progresividad</a:t>
            </a:r>
            <a:r>
              <a:rPr kumimoji="0" lang="es-ES_tradn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/>
                <a:ea typeface="Times New Roman" pitchFamily="18" charset="0"/>
                <a:cs typeface="Arial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41601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618</TotalTime>
  <Words>4100</Words>
  <Application>Microsoft Office PowerPoint</Application>
  <PresentationFormat>Presentación en pantalla (4:3)</PresentationFormat>
  <Paragraphs>474</Paragraphs>
  <Slides>59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76" baseType="lpstr">
      <vt:lpstr>MS PGothic</vt:lpstr>
      <vt:lpstr>MS PGothic</vt:lpstr>
      <vt:lpstr>Arial</vt:lpstr>
      <vt:lpstr>Arial Narrow</vt:lpstr>
      <vt:lpstr>Calibri</vt:lpstr>
      <vt:lpstr>Cambria</vt:lpstr>
      <vt:lpstr>Cambria </vt:lpstr>
      <vt:lpstr>Georgia</vt:lpstr>
      <vt:lpstr>Gill Sans MT</vt:lpstr>
      <vt:lpstr>Montserrat Regular</vt:lpstr>
      <vt:lpstr>Perpetua</vt:lpstr>
      <vt:lpstr>Tahoma</vt:lpstr>
      <vt:lpstr>Times New Roman</vt:lpstr>
      <vt:lpstr>Wingdings</vt:lpstr>
      <vt:lpstr>Wingdings 2</vt:lpstr>
      <vt:lpstr>Wingdings 3</vt:lpstr>
      <vt:lpstr>Adyacencia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Reconocimiento legal de la no Discriminación y los Derechos Humanos en la Constitución (Art. 1). </vt:lpstr>
      <vt:lpstr>Constitución Política de  los Estados Unidos Mexicanos </vt:lpstr>
      <vt:lpstr>Principio de no discriminación</vt:lpstr>
      <vt:lpstr>Presentación de PowerPoint</vt:lpstr>
      <vt:lpstr>No discriminación  (Derecho humano, derecho llave y principio rector de los Derechos Humanos)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Modalidades de la discriminación</vt:lpstr>
      <vt:lpstr>Presentación de PowerPoint</vt:lpstr>
      <vt:lpstr>Consecuencias de la discriminación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Contexto del Programa Nacional para la Igualdad y  No Discriminación (ProNaIND)</vt:lpstr>
      <vt:lpstr>Alineación al Plan Nacional de Desarrollo y al Programa Sectorial de la Secretaría de Gobernación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Berenice Vargas Ibáñez</dc:creator>
  <cp:lastModifiedBy>curso01</cp:lastModifiedBy>
  <cp:revision>67</cp:revision>
  <dcterms:created xsi:type="dcterms:W3CDTF">2015-02-24T16:18:48Z</dcterms:created>
  <dcterms:modified xsi:type="dcterms:W3CDTF">2015-02-26T18:51:57Z</dcterms:modified>
</cp:coreProperties>
</file>